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3"/>
  </p:notesMasterIdLst>
  <p:sldIdLst>
    <p:sldId id="349" r:id="rId2"/>
    <p:sldId id="304" r:id="rId3"/>
    <p:sldId id="344" r:id="rId4"/>
    <p:sldId id="308" r:id="rId5"/>
    <p:sldId id="345" r:id="rId6"/>
    <p:sldId id="275" r:id="rId7"/>
    <p:sldId id="338" r:id="rId8"/>
    <p:sldId id="339" r:id="rId9"/>
    <p:sldId id="317" r:id="rId10"/>
    <p:sldId id="346" r:id="rId11"/>
    <p:sldId id="321" r:id="rId12"/>
    <p:sldId id="343" r:id="rId13"/>
    <p:sldId id="322" r:id="rId14"/>
    <p:sldId id="331" r:id="rId15"/>
    <p:sldId id="320" r:id="rId16"/>
    <p:sldId id="347" r:id="rId17"/>
    <p:sldId id="340" r:id="rId18"/>
    <p:sldId id="332" r:id="rId19"/>
    <p:sldId id="348" r:id="rId20"/>
    <p:sldId id="341" r:id="rId21"/>
    <p:sldId id="285" r:id="rId22"/>
  </p:sldIdLst>
  <p:sldSz cx="12192000" cy="6858000"/>
  <p:notesSz cx="6858000" cy="9144000"/>
  <p:embeddedFontLst>
    <p:embeddedFont>
      <p:font typeface="Aharoni" panose="020B0604020202020204" charset="0"/>
      <p:bold r:id="rId24"/>
    </p:embeddedFont>
    <p:embeddedFont>
      <p:font typeface="Calibri" panose="020F0502020204030204" pitchFamily="34" charset="0"/>
      <p:regular r:id="rId25"/>
      <p:bold r:id="rId26"/>
      <p:italic r:id="rId27"/>
      <p:boldItalic r:id="rId28"/>
    </p:embeddedFont>
    <p:embeddedFont>
      <p:font typeface="Malgun Gothic" panose="020B0503020000020004" pitchFamily="34" charset="-127"/>
      <p:regular r:id="rId29"/>
      <p:bold r:id="rId30"/>
    </p:embeddedFont>
    <p:embeddedFont>
      <p:font typeface="幼圆" panose="02010509060101010101" pitchFamily="49" charset="-122"/>
      <p:regular r:id="rId31"/>
    </p:embeddedFont>
    <p:embeddedFont>
      <p:font typeface="Century Gothic" panose="020B0502020202020204" pitchFamily="34" charset="0"/>
      <p:regular r:id="rId32"/>
      <p:bold r:id="rId33"/>
      <p:italic r:id="rId34"/>
      <p:boldItalic r:id="rId35"/>
    </p:embeddedFont>
    <p:embeddedFont>
      <p:font typeface="Calibri Light" panose="020F0302020204030204" pitchFamily="34" charset="0"/>
      <p:regular r:id="rId36"/>
      <p:italic r:id="rId37"/>
    </p:embeddedFont>
    <p:embeddedFont>
      <p:font typeface="微软雅黑" panose="020B0503020204020204" pitchFamily="34" charset="-122"/>
      <p:regular r:id="rId38"/>
      <p:bold r:id="rId39"/>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FF3300"/>
    <a:srgbClr val="9933FF"/>
    <a:srgbClr val="6600FF"/>
    <a:srgbClr val="66FF33"/>
    <a:srgbClr val="FF9900"/>
    <a:srgbClr val="FF33CC"/>
    <a:srgbClr val="FFFFCC"/>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85056" autoAdjust="0"/>
  </p:normalViewPr>
  <p:slideViewPr>
    <p:cSldViewPr snapToGrid="0">
      <p:cViewPr varScale="1">
        <p:scale>
          <a:sx n="63" d="100"/>
          <a:sy n="63" d="100"/>
        </p:scale>
        <p:origin x="84" y="432"/>
      </p:cViewPr>
      <p:guideLst>
        <p:guide orient="horz" pos="2160"/>
        <p:guide pos="3840"/>
      </p:guideLst>
    </p:cSldViewPr>
  </p:slideViewPr>
  <p:notesTextViewPr>
    <p:cViewPr>
      <p:scale>
        <a:sx n="1" d="1"/>
        <a:sy n="1" d="1"/>
      </p:scale>
      <p:origin x="0" y="0"/>
    </p:cViewPr>
  </p:notesTextViewPr>
  <p:notesViewPr>
    <p:cSldViewPr snapToGrid="0">
      <p:cViewPr varScale="1">
        <p:scale>
          <a:sx n="61" d="100"/>
          <a:sy n="61" d="100"/>
        </p:scale>
        <p:origin x="2484" y="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9" Type="http://schemas.openxmlformats.org/officeDocument/2006/relationships/font" Target="fonts/font16.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11.fntdata"/><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font" Target="fonts/font10.fntdata"/><Relationship Id="rId38" Type="http://schemas.openxmlformats.org/officeDocument/2006/relationships/font" Target="fonts/font15.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font" Target="fonts/font9.fntdata"/><Relationship Id="rId37" Type="http://schemas.openxmlformats.org/officeDocument/2006/relationships/font" Target="fonts/font14.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36" Type="http://schemas.openxmlformats.org/officeDocument/2006/relationships/font" Target="fonts/font13.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font" Target="fonts/font12.fntdata"/><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062C30-6304-4F71-8223-13C559F8FF06}" type="datetimeFigureOut">
              <a:rPr lang="zh-CN" altLang="en-US" smtClean="0"/>
              <a:pPr/>
              <a:t>2015/11/30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8ED5ED-1188-4AF9-94E3-452FF78EF278}" type="slidenum">
              <a:rPr lang="zh-CN" altLang="en-US" smtClean="0"/>
              <a:pPr/>
              <a:t>‹#›</a:t>
            </a:fld>
            <a:endParaRPr lang="zh-CN" altLang="en-US"/>
          </a:p>
        </p:txBody>
      </p:sp>
    </p:spTree>
    <p:extLst>
      <p:ext uri="{BB962C8B-B14F-4D97-AF65-F5344CB8AC3E}">
        <p14:creationId xmlns:p14="http://schemas.microsoft.com/office/powerpoint/2010/main" val="367406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D8ED5ED-1188-4AF9-94E3-452FF78EF278}" type="slidenum">
              <a:rPr lang="zh-CN" altLang="en-US" smtClean="0"/>
              <a:pPr/>
              <a:t>8</a:t>
            </a:fld>
            <a:endParaRPr lang="zh-CN" altLang="en-US"/>
          </a:p>
        </p:txBody>
      </p:sp>
    </p:spTree>
    <p:extLst>
      <p:ext uri="{BB962C8B-B14F-4D97-AF65-F5344CB8AC3E}">
        <p14:creationId xmlns:p14="http://schemas.microsoft.com/office/powerpoint/2010/main" val="3394897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D8ED5ED-1188-4AF9-94E3-452FF78EF278}" type="slidenum">
              <a:rPr lang="zh-CN" altLang="en-US" smtClean="0"/>
              <a:pPr/>
              <a:t>14</a:t>
            </a:fld>
            <a:endParaRPr lang="zh-CN" altLang="en-US"/>
          </a:p>
        </p:txBody>
      </p:sp>
    </p:spTree>
    <p:extLst>
      <p:ext uri="{BB962C8B-B14F-4D97-AF65-F5344CB8AC3E}">
        <p14:creationId xmlns:p14="http://schemas.microsoft.com/office/powerpoint/2010/main" val="2658596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D8ED5ED-1188-4AF9-94E3-452FF78EF278}" type="slidenum">
              <a:rPr lang="zh-CN" altLang="en-US" smtClean="0"/>
              <a:pPr/>
              <a:t>17</a:t>
            </a:fld>
            <a:endParaRPr lang="zh-CN" altLang="en-US"/>
          </a:p>
        </p:txBody>
      </p:sp>
    </p:spTree>
    <p:extLst>
      <p:ext uri="{BB962C8B-B14F-4D97-AF65-F5344CB8AC3E}">
        <p14:creationId xmlns:p14="http://schemas.microsoft.com/office/powerpoint/2010/main" val="4030031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D8ED5ED-1188-4AF9-94E3-452FF78EF278}" type="slidenum">
              <a:rPr lang="zh-CN" altLang="en-US" smtClean="0"/>
              <a:pPr/>
              <a:t>20</a:t>
            </a:fld>
            <a:endParaRPr lang="zh-CN" altLang="en-US"/>
          </a:p>
        </p:txBody>
      </p:sp>
    </p:spTree>
    <p:extLst>
      <p:ext uri="{BB962C8B-B14F-4D97-AF65-F5344CB8AC3E}">
        <p14:creationId xmlns:p14="http://schemas.microsoft.com/office/powerpoint/2010/main" val="14451554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1557037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8078899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367451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el og lodret tekst">
    <p:spTree>
      <p:nvGrpSpPr>
        <p:cNvPr id="1" name=""/>
        <p:cNvGrpSpPr/>
        <p:nvPr/>
      </p:nvGrpSpPr>
      <p:grpSpPr>
        <a:xfrm>
          <a:off x="0" y="0"/>
          <a:ext cx="0" cy="0"/>
          <a:chOff x="0" y="0"/>
          <a:chExt cx="0" cy="0"/>
        </a:xfrm>
      </p:grpSpPr>
      <p:sp>
        <p:nvSpPr>
          <p:cNvPr id="43" name="Shape 43"/>
          <p:cNvSpPr>
            <a:spLocks noGrp="1"/>
          </p:cNvSpPr>
          <p:nvPr>
            <p:ph type="title"/>
          </p:nvPr>
        </p:nvSpPr>
        <p:spPr>
          <a:prstGeom prst="rect">
            <a:avLst/>
          </a:prstGeom>
        </p:spPr>
        <p:txBody>
          <a:bodyPr/>
          <a:lstStyle/>
          <a:p>
            <a:pPr lvl="0">
              <a:defRPr sz="1800">
                <a:solidFill>
                  <a:srgbClr val="000000"/>
                </a:solidFill>
              </a:defRPr>
            </a:pPr>
            <a:r>
              <a:rPr sz="4400">
                <a:solidFill>
                  <a:srgbClr val="FFFFFF"/>
                </a:solidFill>
              </a:rPr>
              <a:t>标题文本</a:t>
            </a:r>
          </a:p>
        </p:txBody>
      </p:sp>
      <p:sp>
        <p:nvSpPr>
          <p:cNvPr id="44" name="Shape 44"/>
          <p:cNvSpPr>
            <a:spLocks noGrp="1"/>
          </p:cNvSpPr>
          <p:nvPr>
            <p:ph type="body" idx="1"/>
          </p:nvPr>
        </p:nvSpPr>
        <p:spPr>
          <a:prstGeom prst="rect">
            <a:avLst/>
          </a:prstGeom>
        </p:spPr>
        <p:txBody>
          <a:bodyPr/>
          <a:lstStyle/>
          <a:p>
            <a:pPr lvl="0">
              <a:defRPr sz="1800">
                <a:solidFill>
                  <a:srgbClr val="000000"/>
                </a:solidFill>
              </a:defRPr>
            </a:pPr>
            <a:r>
              <a:rPr sz="3200">
                <a:solidFill>
                  <a:srgbClr val="FFFFFF"/>
                </a:solidFill>
              </a:rPr>
              <a:t>正文级别 1</a:t>
            </a:r>
          </a:p>
          <a:p>
            <a:pPr lvl="1">
              <a:defRPr sz="1800">
                <a:solidFill>
                  <a:srgbClr val="000000"/>
                </a:solidFill>
              </a:defRPr>
            </a:pPr>
            <a:r>
              <a:rPr sz="3200">
                <a:solidFill>
                  <a:srgbClr val="FFFFFF"/>
                </a:solidFill>
              </a:rPr>
              <a:t>正文级别 2</a:t>
            </a:r>
          </a:p>
          <a:p>
            <a:pPr lvl="2">
              <a:defRPr sz="1800">
                <a:solidFill>
                  <a:srgbClr val="000000"/>
                </a:solidFill>
              </a:defRPr>
            </a:pPr>
            <a:r>
              <a:rPr sz="3200">
                <a:solidFill>
                  <a:srgbClr val="FFFFFF"/>
                </a:solidFill>
              </a:rPr>
              <a:t>正文级别 3</a:t>
            </a:r>
          </a:p>
          <a:p>
            <a:pPr lvl="3">
              <a:defRPr sz="1800">
                <a:solidFill>
                  <a:srgbClr val="000000"/>
                </a:solidFill>
              </a:defRPr>
            </a:pPr>
            <a:r>
              <a:rPr sz="3200">
                <a:solidFill>
                  <a:srgbClr val="FFFFFF"/>
                </a:solidFill>
              </a:rPr>
              <a:t>正文级别 4</a:t>
            </a:r>
          </a:p>
          <a:p>
            <a:pPr lvl="4">
              <a:defRPr sz="1800">
                <a:solidFill>
                  <a:srgbClr val="000000"/>
                </a:solidFill>
              </a:defRPr>
            </a:pPr>
            <a:r>
              <a:rPr sz="3200">
                <a:solidFill>
                  <a:srgbClr val="FFFFFF"/>
                </a:solidFill>
              </a:rPr>
              <a:t>正文级别 5</a:t>
            </a:r>
          </a:p>
        </p:txBody>
      </p:sp>
      <p:sp>
        <p:nvSpPr>
          <p:cNvPr id="45" name="Shape 45"/>
          <p:cNvSpPr>
            <a:spLocks noGrp="1"/>
          </p:cNvSpPr>
          <p:nvPr>
            <p:ph type="sldNum" sz="quarter" idx="2"/>
          </p:nvPr>
        </p:nvSpPr>
        <p:spPr>
          <a:prstGeom prst="rect">
            <a:avLst/>
          </a:prstGeom>
        </p:spPr>
        <p:txBody>
          <a:bodyPr/>
          <a:lstStyle/>
          <a:p>
            <a:pPr lvl="0"/>
            <a:fld id="{86CB4B4D-7CA3-9044-876B-883B54F8677D}" type="slidenum">
              <a:rPr/>
              <a:pPr lvl="0"/>
              <a:t>‹#›</a:t>
            </a:fld>
            <a:endParaRPr/>
          </a:p>
        </p:txBody>
      </p:sp>
    </p:spTree>
    <p:extLst>
      <p:ext uri="{BB962C8B-B14F-4D97-AF65-F5344CB8AC3E}">
        <p14:creationId xmlns:p14="http://schemas.microsoft.com/office/powerpoint/2010/main" val="253928741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21264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2581226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4211436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9734384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40441487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1439675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3070142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DB253360-2D41-47AE-87FD-9B182D5475B9}" type="datetimeFigureOut">
              <a:rPr lang="zh-CN" altLang="en-US" smtClean="0"/>
              <a:pPr/>
              <a:t>2015/11/30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1364605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253360-2D41-47AE-87FD-9B182D5475B9}" type="datetimeFigureOut">
              <a:rPr lang="zh-CN" altLang="en-US" smtClean="0"/>
              <a:pPr/>
              <a:t>2015/11/30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1795C9-B2BC-4350-B58C-3215E4DA168B}" type="slidenum">
              <a:rPr lang="zh-CN" altLang="en-US" smtClean="0"/>
              <a:pPr/>
              <a:t>‹#›</a:t>
            </a:fld>
            <a:endParaRPr lang="zh-CN" altLang="en-US"/>
          </a:p>
        </p:txBody>
      </p:sp>
    </p:spTree>
    <p:extLst>
      <p:ext uri="{BB962C8B-B14F-4D97-AF65-F5344CB8AC3E}">
        <p14:creationId xmlns:p14="http://schemas.microsoft.com/office/powerpoint/2010/main" val="38686511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tags" Target="../tags/tag5.xml"/><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10" Type="http://schemas.openxmlformats.org/officeDocument/2006/relationships/image" Target="../media/image22.jpeg"/><Relationship Id="rId4" Type="http://schemas.openxmlformats.org/officeDocument/2006/relationships/image" Target="../media/image17.jpeg"/><Relationship Id="rId9"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writing.com/" TargetMode="External"/><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jpeg"/><Relationship Id="rId4" Type="http://schemas.openxmlformats.org/officeDocument/2006/relationships/hyperlink" Target="http://ocw.mit.edu/courses/comparative-media-studies-writing/index.htm"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2.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work\ABOUT PPT\素材\背景-02.png"/>
          <p:cNvPicPr>
            <a:picLocks noChangeAspect="1" noChangeArrowheads="1"/>
          </p:cNvPicPr>
          <p:nvPr/>
        </p:nvPicPr>
        <p:blipFill>
          <a:blip r:embed="rId2" cstate="print"/>
          <a:stretch>
            <a:fillRect/>
          </a:stretch>
        </p:blipFill>
        <p:spPr bwMode="auto">
          <a:xfrm>
            <a:off x="0" y="0"/>
            <a:ext cx="12192000" cy="6858000"/>
          </a:xfrm>
          <a:prstGeom prst="rect">
            <a:avLst/>
          </a:prstGeom>
          <a:noFill/>
          <a:effectLst>
            <a:outerShdw blurRad="50800" dist="50800" dir="5400000" algn="ctr" rotWithShape="0">
              <a:srgbClr val="000000">
                <a:alpha val="50000"/>
              </a:srgbClr>
            </a:outerShdw>
          </a:effectLst>
        </p:spPr>
      </p:pic>
      <p:pic>
        <p:nvPicPr>
          <p:cNvPr id="1028" name="Picture 4" descr="D:\work\ABOUT PPT\素材\未标题-1-02.png"/>
          <p:cNvPicPr>
            <a:picLocks noChangeAspect="1" noChangeArrowheads="1"/>
          </p:cNvPicPr>
          <p:nvPr/>
        </p:nvPicPr>
        <p:blipFill>
          <a:blip r:embed="rId3"/>
          <a:srcRect t="34531"/>
          <a:stretch>
            <a:fillRect/>
          </a:stretch>
        </p:blipFill>
        <p:spPr bwMode="auto">
          <a:xfrm>
            <a:off x="-14990" y="2503357"/>
            <a:ext cx="9823450" cy="3934893"/>
          </a:xfrm>
          <a:prstGeom prst="rect">
            <a:avLst/>
          </a:prstGeom>
          <a:noFill/>
        </p:spPr>
      </p:pic>
      <p:sp>
        <p:nvSpPr>
          <p:cNvPr id="2" name="标题 1"/>
          <p:cNvSpPr>
            <a:spLocks noGrp="1"/>
          </p:cNvSpPr>
          <p:nvPr>
            <p:ph type="ctrTitle"/>
          </p:nvPr>
        </p:nvSpPr>
        <p:spPr>
          <a:xfrm>
            <a:off x="2598295" y="4032351"/>
            <a:ext cx="9144000" cy="1006418"/>
          </a:xfrm>
        </p:spPr>
        <p:txBody>
          <a:bodyPr>
            <a:normAutofit fontScale="90000"/>
          </a:bodyPr>
          <a:lstStyle/>
          <a:p>
            <a:r>
              <a:rPr lang="en-US" altLang="zh-CN" dirty="0">
                <a:solidFill>
                  <a:schemeClr val="bg1"/>
                </a:solidFill>
                <a:latin typeface="Aharoni" pitchFamily="2" charset="-79"/>
                <a:cs typeface="Aharoni" pitchFamily="2" charset="-79"/>
              </a:rPr>
              <a:t>The Quest for </a:t>
            </a:r>
            <a:r>
              <a:rPr lang="en-US" altLang="zh-CN" dirty="0" smtClean="0">
                <a:solidFill>
                  <a:schemeClr val="bg1"/>
                </a:solidFill>
                <a:latin typeface="Aharoni" pitchFamily="2" charset="-79"/>
                <a:cs typeface="Aharoni" pitchFamily="2" charset="-79"/>
              </a:rPr>
              <a:t>Convenience</a:t>
            </a:r>
            <a:endParaRPr lang="zh-CN" altLang="zh-CN" dirty="0">
              <a:solidFill>
                <a:schemeClr val="bg1"/>
              </a:solidFill>
              <a:latin typeface="Aharoni" pitchFamily="2" charset="-79"/>
              <a:cs typeface="Aharoni" pitchFamily="2" charset="-79"/>
            </a:endParaRPr>
          </a:p>
        </p:txBody>
      </p:sp>
      <p:sp>
        <p:nvSpPr>
          <p:cNvPr id="3" name="副标题 2"/>
          <p:cNvSpPr>
            <a:spLocks noGrp="1"/>
          </p:cNvSpPr>
          <p:nvPr>
            <p:ph type="subTitle" idx="1"/>
          </p:nvPr>
        </p:nvSpPr>
        <p:spPr>
          <a:xfrm>
            <a:off x="5113341" y="5366476"/>
            <a:ext cx="4117521" cy="643391"/>
          </a:xfrm>
        </p:spPr>
        <p:txBody>
          <a:bodyPr>
            <a:normAutofit/>
          </a:bodyPr>
          <a:lstStyle/>
          <a:p>
            <a:r>
              <a:rPr lang="en-US" altLang="zh-CN" sz="3200" dirty="0" smtClean="0">
                <a:solidFill>
                  <a:schemeClr val="bg1">
                    <a:lumMod val="85000"/>
                  </a:schemeClr>
                </a:solidFill>
              </a:rPr>
              <a:t>Charles T. </a:t>
            </a:r>
            <a:r>
              <a:rPr lang="en-US" altLang="zh-CN" sz="3200" dirty="0" err="1" smtClean="0">
                <a:solidFill>
                  <a:schemeClr val="bg1">
                    <a:lumMod val="85000"/>
                  </a:schemeClr>
                </a:solidFill>
              </a:rPr>
              <a:t>Lukaszewski</a:t>
            </a:r>
            <a:endParaRPr lang="zh-CN" altLang="en-US" sz="3200" dirty="0">
              <a:solidFill>
                <a:schemeClr val="bg1">
                  <a:lumMod val="85000"/>
                </a:schemeClr>
              </a:solidFill>
            </a:endParaRPr>
          </a:p>
        </p:txBody>
      </p:sp>
      <p:pic>
        <p:nvPicPr>
          <p:cNvPr id="7" name="Picture 4" descr="D:\work\ABOUT PPT\素材\未标题-1-02.png"/>
          <p:cNvPicPr>
            <a:picLocks noChangeAspect="1" noChangeArrowheads="1"/>
          </p:cNvPicPr>
          <p:nvPr/>
        </p:nvPicPr>
        <p:blipFill>
          <a:blip r:embed="rId3"/>
          <a:srcRect b="64015"/>
          <a:stretch>
            <a:fillRect/>
          </a:stretch>
        </p:blipFill>
        <p:spPr bwMode="auto">
          <a:xfrm>
            <a:off x="0" y="415482"/>
            <a:ext cx="9823450" cy="2162826"/>
          </a:xfrm>
          <a:prstGeom prst="rect">
            <a:avLst/>
          </a:prstGeom>
          <a:noFill/>
        </p:spPr>
      </p:pic>
      <p:pic>
        <p:nvPicPr>
          <p:cNvPr id="1027" name="Picture 3" descr="D:\work\ABOUT PPT\素材\1-2-02.png"/>
          <p:cNvPicPr>
            <a:picLocks noChangeAspect="1" noChangeArrowheads="1"/>
          </p:cNvPicPr>
          <p:nvPr/>
        </p:nvPicPr>
        <p:blipFill>
          <a:blip r:embed="rId4"/>
          <a:srcRect t="22946" r="22787" b="22434"/>
          <a:stretch>
            <a:fillRect/>
          </a:stretch>
        </p:blipFill>
        <p:spPr bwMode="auto">
          <a:xfrm>
            <a:off x="-87444" y="1379096"/>
            <a:ext cx="7585023" cy="3282846"/>
          </a:xfrm>
          <a:prstGeom prst="rect">
            <a:avLst/>
          </a:prstGeom>
          <a:noFill/>
        </p:spPr>
      </p:pic>
      <p:pic>
        <p:nvPicPr>
          <p:cNvPr id="1029" name="Picture 5" descr="D:\work\ABOUT PPT\素材\发光球-01.png"/>
          <p:cNvPicPr>
            <a:picLocks noChangeAspect="1" noChangeArrowheads="1"/>
          </p:cNvPicPr>
          <p:nvPr/>
        </p:nvPicPr>
        <p:blipFill>
          <a:blip r:embed="rId5" cstate="print"/>
          <a:srcRect/>
          <a:stretch>
            <a:fillRect/>
          </a:stretch>
        </p:blipFill>
        <p:spPr bwMode="auto">
          <a:xfrm flipH="1">
            <a:off x="-494675" y="1379096"/>
            <a:ext cx="494675" cy="494675"/>
          </a:xfrm>
          <a:prstGeom prst="rect">
            <a:avLst/>
          </a:prstGeom>
          <a:noFill/>
        </p:spPr>
      </p:pic>
      <p:pic>
        <p:nvPicPr>
          <p:cNvPr id="9" name="Picture 5" descr="D:\work\ABOUT PPT\素材\发光球-01.png"/>
          <p:cNvPicPr>
            <a:picLocks noChangeAspect="1" noChangeArrowheads="1"/>
          </p:cNvPicPr>
          <p:nvPr/>
        </p:nvPicPr>
        <p:blipFill>
          <a:blip r:embed="rId5" cstate="print"/>
          <a:srcRect/>
          <a:stretch>
            <a:fillRect/>
          </a:stretch>
        </p:blipFill>
        <p:spPr bwMode="auto">
          <a:xfrm flipH="1">
            <a:off x="-494675" y="2233057"/>
            <a:ext cx="494675" cy="494675"/>
          </a:xfrm>
          <a:prstGeom prst="rect">
            <a:avLst/>
          </a:prstGeom>
          <a:noFill/>
        </p:spPr>
      </p:pic>
      <p:pic>
        <p:nvPicPr>
          <p:cNvPr id="10" name="Picture 5" descr="D:\work\ABOUT PPT\素材\发光球-01.png"/>
          <p:cNvPicPr>
            <a:picLocks noChangeAspect="1" noChangeArrowheads="1"/>
          </p:cNvPicPr>
          <p:nvPr/>
        </p:nvPicPr>
        <p:blipFill>
          <a:blip r:embed="rId5" cstate="print"/>
          <a:srcRect/>
          <a:stretch>
            <a:fillRect/>
          </a:stretch>
        </p:blipFill>
        <p:spPr bwMode="auto">
          <a:xfrm flipH="1">
            <a:off x="-494675" y="3896965"/>
            <a:ext cx="494675" cy="494675"/>
          </a:xfrm>
          <a:prstGeom prst="rect">
            <a:avLst/>
          </a:prstGeom>
          <a:noFill/>
        </p:spPr>
      </p:pic>
      <p:pic>
        <p:nvPicPr>
          <p:cNvPr id="11" name="Picture 5" descr="D:\work\ABOUT PPT\素材\发光球-01.png"/>
          <p:cNvPicPr>
            <a:picLocks noChangeAspect="1" noChangeArrowheads="1"/>
          </p:cNvPicPr>
          <p:nvPr/>
        </p:nvPicPr>
        <p:blipFill>
          <a:blip r:embed="rId5" cstate="print"/>
          <a:srcRect/>
          <a:stretch>
            <a:fillRect/>
          </a:stretch>
        </p:blipFill>
        <p:spPr bwMode="auto">
          <a:xfrm flipH="1">
            <a:off x="4979233" y="1381594"/>
            <a:ext cx="494675" cy="494675"/>
          </a:xfrm>
          <a:prstGeom prst="rect">
            <a:avLst/>
          </a:prstGeom>
          <a:noFill/>
        </p:spPr>
      </p:pic>
      <p:pic>
        <p:nvPicPr>
          <p:cNvPr id="12" name="Picture 5" descr="D:\work\ABOUT PPT\素材\发光球-01.png"/>
          <p:cNvPicPr>
            <a:picLocks noChangeAspect="1" noChangeArrowheads="1"/>
          </p:cNvPicPr>
          <p:nvPr/>
        </p:nvPicPr>
        <p:blipFill>
          <a:blip r:embed="rId5" cstate="print"/>
          <a:srcRect/>
          <a:stretch>
            <a:fillRect/>
          </a:stretch>
        </p:blipFill>
        <p:spPr bwMode="auto">
          <a:xfrm flipH="1">
            <a:off x="7002904" y="2235555"/>
            <a:ext cx="494675" cy="494675"/>
          </a:xfrm>
          <a:prstGeom prst="rect">
            <a:avLst/>
          </a:prstGeom>
          <a:noFill/>
        </p:spPr>
      </p:pic>
      <p:pic>
        <p:nvPicPr>
          <p:cNvPr id="13" name="Picture 5" descr="D:\work\ABOUT PPT\素材\发光球-01.png"/>
          <p:cNvPicPr>
            <a:picLocks noChangeAspect="1" noChangeArrowheads="1"/>
          </p:cNvPicPr>
          <p:nvPr/>
        </p:nvPicPr>
        <p:blipFill>
          <a:blip r:embed="rId5" cstate="print"/>
          <a:srcRect/>
          <a:stretch>
            <a:fillRect/>
          </a:stretch>
        </p:blipFill>
        <p:spPr bwMode="auto">
          <a:xfrm flipH="1">
            <a:off x="8831704" y="3884473"/>
            <a:ext cx="494675" cy="494675"/>
          </a:xfrm>
          <a:prstGeom prst="rect">
            <a:avLst/>
          </a:prstGeom>
          <a:noFill/>
        </p:spPr>
      </p:pic>
      <p:sp>
        <p:nvSpPr>
          <p:cNvPr id="14" name="矩形 13"/>
          <p:cNvSpPr/>
          <p:nvPr/>
        </p:nvSpPr>
        <p:spPr>
          <a:xfrm>
            <a:off x="2647626" y="4194468"/>
            <a:ext cx="9045337" cy="88442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276522" y="7121456"/>
            <a:ext cx="5388428" cy="646331"/>
          </a:xfrm>
          <a:prstGeom prst="rect">
            <a:avLst/>
          </a:prstGeom>
          <a:noFill/>
        </p:spPr>
        <p:txBody>
          <a:bodyPr wrap="square" rtlCol="0">
            <a:spAutoFit/>
          </a:bodyPr>
          <a:lstStyle/>
          <a:p>
            <a:r>
              <a:rPr lang="zh-CN" altLang="en-US" dirty="0" smtClean="0">
                <a:solidFill>
                  <a:schemeClr val="bg1"/>
                </a:solidFill>
              </a:rPr>
              <a:t>我希望每张都和首页一样，颜色对比度强，鲜艳，炫酷。背景颜色的下面这个颜色不好看。</a:t>
            </a:r>
            <a:endParaRPr lang="zh-CN" altLang="en-US" dirty="0">
              <a:solidFill>
                <a:schemeClr val="bg1"/>
              </a:solidFill>
            </a:endParaRPr>
          </a:p>
        </p:txBody>
      </p:sp>
    </p:spTree>
    <p:extLst>
      <p:ext uri="{BB962C8B-B14F-4D97-AF65-F5344CB8AC3E}">
        <p14:creationId xmlns:p14="http://schemas.microsoft.com/office/powerpoint/2010/main" val="3301324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nodeType="clickEffect">
                                  <p:stCondLst>
                                    <p:cond delay="0"/>
                                  </p:stCondLst>
                                  <p:childTnLst>
                                    <p:animMotion origin="layout" path="M 4.37671E-7 -3.00578E-6 L 0.45226 -3.00578E-6 " pathEditMode="relative" rAng="0" ptsTypes="AA">
                                      <p:cBhvr>
                                        <p:cTn id="6" dur="500" fill="hold"/>
                                        <p:tgtEl>
                                          <p:spTgt spid="1029"/>
                                        </p:tgtEl>
                                        <p:attrNameLst>
                                          <p:attrName>ppt_x</p:attrName>
                                          <p:attrName>ppt_y</p:attrName>
                                        </p:attrNameLst>
                                      </p:cBhvr>
                                      <p:rCtr x="226" y="0"/>
                                    </p:animMotion>
                                  </p:childTnLst>
                                </p:cTn>
                              </p:par>
                              <p:par>
                                <p:cTn id="7" presetID="63" presetClass="path" presetSubtype="0" accel="50000" decel="50000" fill="hold" nodeType="withEffect">
                                  <p:stCondLst>
                                    <p:cond delay="0"/>
                                  </p:stCondLst>
                                  <p:childTnLst>
                                    <p:animMotion origin="layout" path="M 4.37671E-7 3.93064E-6 L 0.61665 3.93064E-6 " pathEditMode="relative" rAng="0" ptsTypes="AA">
                                      <p:cBhvr>
                                        <p:cTn id="8" dur="500" fill="hold"/>
                                        <p:tgtEl>
                                          <p:spTgt spid="9"/>
                                        </p:tgtEl>
                                        <p:attrNameLst>
                                          <p:attrName>ppt_x</p:attrName>
                                          <p:attrName>ppt_y</p:attrName>
                                        </p:attrNameLst>
                                      </p:cBhvr>
                                      <p:rCtr x="308" y="0"/>
                                    </p:animMotion>
                                  </p:childTnLst>
                                </p:cTn>
                              </p:par>
                              <p:par>
                                <p:cTn id="9" presetID="63" presetClass="path" presetSubtype="0" accel="50000" decel="50000" fill="hold" nodeType="withEffect">
                                  <p:stCondLst>
                                    <p:cond delay="0"/>
                                  </p:stCondLst>
                                  <p:childTnLst>
                                    <p:animMotion origin="layout" path="M 4.37671E-7 -1.56069E-6 L 0.76892 -0.00231 " pathEditMode="relative" rAng="0" ptsTypes="AA">
                                      <p:cBhvr>
                                        <p:cTn id="10" dur="500" fill="hold"/>
                                        <p:tgtEl>
                                          <p:spTgt spid="10"/>
                                        </p:tgtEl>
                                        <p:attrNameLst>
                                          <p:attrName>ppt_x</p:attrName>
                                          <p:attrName>ppt_y</p:attrName>
                                        </p:attrNameLst>
                                      </p:cBhvr>
                                      <p:rCtr x="384" y="-1"/>
                                    </p:animMotion>
                                  </p:childTnLst>
                                </p:cTn>
                              </p:par>
                              <p:par>
                                <p:cTn id="11" presetID="22" presetClass="entr" presetSubtype="8" fill="hold" nodeType="withEffect">
                                  <p:stCondLst>
                                    <p:cond delay="100"/>
                                  </p:stCondLst>
                                  <p:childTnLst>
                                    <p:set>
                                      <p:cBhvr>
                                        <p:cTn id="12" dur="1" fill="hold">
                                          <p:stCondLst>
                                            <p:cond delay="0"/>
                                          </p:stCondLst>
                                        </p:cTn>
                                        <p:tgtEl>
                                          <p:spTgt spid="1027"/>
                                        </p:tgtEl>
                                        <p:attrNameLst>
                                          <p:attrName>style.visibility</p:attrName>
                                        </p:attrNameLst>
                                      </p:cBhvr>
                                      <p:to>
                                        <p:strVal val="visible"/>
                                      </p:to>
                                    </p:set>
                                    <p:animEffect transition="in" filter="wipe(left)">
                                      <p:cBhvr>
                                        <p:cTn id="13" dur="500"/>
                                        <p:tgtEl>
                                          <p:spTgt spid="1027"/>
                                        </p:tgtEl>
                                      </p:cBhvr>
                                    </p:animEffect>
                                  </p:childTnLst>
                                </p:cTn>
                              </p:par>
                              <p:par>
                                <p:cTn id="14" presetID="22" presetClass="entr" presetSubtype="8" fill="hold" nodeType="withEffect">
                                  <p:stCondLst>
                                    <p:cond delay="10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8" fill="hold" nodeType="withEffect">
                                  <p:stCondLst>
                                    <p:cond delay="0"/>
                                  </p:stCondLst>
                                  <p:childTnLst>
                                    <p:set>
                                      <p:cBhvr>
                                        <p:cTn id="18" dur="1" fill="hold">
                                          <p:stCondLst>
                                            <p:cond delay="0"/>
                                          </p:stCondLst>
                                        </p:cTn>
                                        <p:tgtEl>
                                          <p:spTgt spid="1028"/>
                                        </p:tgtEl>
                                        <p:attrNameLst>
                                          <p:attrName>style.visibility</p:attrName>
                                        </p:attrNameLst>
                                      </p:cBhvr>
                                      <p:to>
                                        <p:strVal val="visible"/>
                                      </p:to>
                                    </p:set>
                                    <p:animEffect transition="in" filter="wipe(left)">
                                      <p:cBhvr>
                                        <p:cTn id="19" dur="500"/>
                                        <p:tgtEl>
                                          <p:spTgt spid="1028"/>
                                        </p:tgtEl>
                                      </p:cBhvr>
                                    </p:animEffect>
                                  </p:childTnLst>
                                </p:cTn>
                              </p:par>
                            </p:childTnLst>
                          </p:cTn>
                        </p:par>
                        <p:par>
                          <p:cTn id="20" fill="hold">
                            <p:stCondLst>
                              <p:cond delay="6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1100"/>
                            </p:stCondLst>
                            <p:childTnLst>
                              <p:par>
                                <p:cTn id="31" presetID="1" presetClass="exit" presetSubtype="0" fill="hold" nodeType="afterEffect">
                                  <p:stCondLst>
                                    <p:cond delay="0"/>
                                  </p:stCondLst>
                                  <p:childTnLst>
                                    <p:set>
                                      <p:cBhvr>
                                        <p:cTn id="32" dur="1" fill="hold">
                                          <p:stCondLst>
                                            <p:cond delay="0"/>
                                          </p:stCondLst>
                                        </p:cTn>
                                        <p:tgtEl>
                                          <p:spTgt spid="1029"/>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9"/>
                                        </p:tgtEl>
                                        <p:attrNameLst>
                                          <p:attrName>style.visibility</p:attrName>
                                        </p:attrNameLst>
                                      </p:cBhvr>
                                      <p:to>
                                        <p:strVal val="hidden"/>
                                      </p:to>
                                    </p:set>
                                  </p:childTnLst>
                                </p:cTn>
                              </p:par>
                              <p:par>
                                <p:cTn id="35" presetID="1" presetClass="exit" presetSubtype="0" fill="hold" nodeType="withEffect">
                                  <p:stCondLst>
                                    <p:cond delay="0"/>
                                  </p:stCondLst>
                                  <p:childTnLst>
                                    <p:set>
                                      <p:cBhvr>
                                        <p:cTn id="36" dur="1" fill="hold">
                                          <p:stCondLst>
                                            <p:cond delay="0"/>
                                          </p:stCondLst>
                                        </p:cTn>
                                        <p:tgtEl>
                                          <p:spTgt spid="10"/>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50" presetClass="entr" presetSubtype="0" decel="10000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p:cTn id="41" dur="1000" fill="hold"/>
                                        <p:tgtEl>
                                          <p:spTgt spid="2"/>
                                        </p:tgtEl>
                                        <p:attrNameLst>
                                          <p:attrName>ppt_w</p:attrName>
                                        </p:attrNameLst>
                                      </p:cBhvr>
                                      <p:tavLst>
                                        <p:tav tm="0">
                                          <p:val>
                                            <p:strVal val="#ppt_w+.3"/>
                                          </p:val>
                                        </p:tav>
                                        <p:tav tm="100000">
                                          <p:val>
                                            <p:strVal val="#ppt_w"/>
                                          </p:val>
                                        </p:tav>
                                      </p:tavLst>
                                    </p:anim>
                                    <p:anim calcmode="lin" valueType="num">
                                      <p:cBhvr>
                                        <p:cTn id="42" dur="1000" fill="hold"/>
                                        <p:tgtEl>
                                          <p:spTgt spid="2"/>
                                        </p:tgtEl>
                                        <p:attrNameLst>
                                          <p:attrName>ppt_h</p:attrName>
                                        </p:attrNameLst>
                                      </p:cBhvr>
                                      <p:tavLst>
                                        <p:tav tm="0">
                                          <p:val>
                                            <p:strVal val="#ppt_h"/>
                                          </p:val>
                                        </p:tav>
                                        <p:tav tm="100000">
                                          <p:val>
                                            <p:strVal val="#ppt_h"/>
                                          </p:val>
                                        </p:tav>
                                      </p:tavLst>
                                    </p:anim>
                                    <p:animEffect transition="in" filter="fade">
                                      <p:cBhvr>
                                        <p:cTn id="43" dur="1000"/>
                                        <p:tgtEl>
                                          <p:spTgt spid="2"/>
                                        </p:tgtEl>
                                      </p:cBhvr>
                                    </p:animEffect>
                                  </p:childTnLst>
                                </p:cTn>
                              </p:par>
                              <p:par>
                                <p:cTn id="44" presetID="21" presetClass="entr" presetSubtype="4"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wheel(4)">
                                      <p:cBhvr>
                                        <p:cTn id="46" dur="1000"/>
                                        <p:tgtEl>
                                          <p:spTgt spid="14"/>
                                        </p:tgtEl>
                                      </p:cBhvr>
                                    </p:animEffect>
                                  </p:childTnLst>
                                </p:cTn>
                              </p:par>
                            </p:childTnLst>
                          </p:cTn>
                        </p:par>
                        <p:par>
                          <p:cTn id="47" fill="hold">
                            <p:stCondLst>
                              <p:cond delay="1000"/>
                            </p:stCondLst>
                            <p:childTnLst>
                              <p:par>
                                <p:cTn id="48" presetID="10" presetClass="entr" presetSubtype="0" fill="hold" grpId="0" nodeType="afterEffect">
                                  <p:stCondLst>
                                    <p:cond delay="0"/>
                                  </p:stCondLst>
                                  <p:childTnLst>
                                    <p:set>
                                      <p:cBhvr>
                                        <p:cTn id="49" dur="1" fill="hold">
                                          <p:stCondLst>
                                            <p:cond delay="0"/>
                                          </p:stCondLst>
                                        </p:cTn>
                                        <p:tgtEl>
                                          <p:spTgt spid="3">
                                            <p:txEl>
                                              <p:pRg st="0" end="0"/>
                                            </p:txEl>
                                          </p:spTgt>
                                        </p:tgtEl>
                                        <p:attrNameLst>
                                          <p:attrName>style.visibility</p:attrName>
                                        </p:attrNameLst>
                                      </p:cBhvr>
                                      <p:to>
                                        <p:strVal val="visible"/>
                                      </p:to>
                                    </p:set>
                                    <p:animEffect transition="in" filter="fade">
                                      <p:cBhvr>
                                        <p:cTn id="50" dur="2000"/>
                                        <p:tgtEl>
                                          <p:spTgt spid="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nodeType="clickEffect">
                                  <p:stCondLst>
                                    <p:cond delay="0"/>
                                  </p:stCondLst>
                                  <p:childTnLst>
                                    <p:animMotion origin="layout" path="M 0 0 L -0.1722 -0.15722 " pathEditMode="relative" ptsTypes="AA">
                                      <p:cBhvr>
                                        <p:cTn id="54" dur="500" fill="hold"/>
                                        <p:tgtEl>
                                          <p:spTgt spid="12"/>
                                        </p:tgtEl>
                                        <p:attrNameLst>
                                          <p:attrName>ppt_x</p:attrName>
                                          <p:attrName>ppt_y</p:attrName>
                                        </p:attrNameLst>
                                      </p:cBhvr>
                                    </p:animMotion>
                                  </p:childTnLst>
                                </p:cTn>
                              </p:par>
                              <p:par>
                                <p:cTn id="55" presetID="0" presetClass="path" presetSubtype="0" accel="50000" decel="50000" fill="hold" nodeType="withEffect">
                                  <p:stCondLst>
                                    <p:cond delay="0"/>
                                  </p:stCondLst>
                                  <p:childTnLst>
                                    <p:animMotion origin="layout" path="M 0 0 L -0.1722 -0.15722 " pathEditMode="relative" ptsTypes="AA">
                                      <p:cBhvr>
                                        <p:cTn id="56" dur="500" fill="hold"/>
                                        <p:tgtEl>
                                          <p:spTgt spid="13"/>
                                        </p:tgtEl>
                                        <p:attrNameLst>
                                          <p:attrName>ppt_x</p:attrName>
                                          <p:attrName>ppt_y</p:attrName>
                                        </p:attrNameLst>
                                      </p:cBhvr>
                                    </p:animMotion>
                                  </p:childTnLst>
                                </p:cTn>
                              </p:par>
                              <p:par>
                                <p:cTn id="57" presetID="0" presetClass="path" presetSubtype="0" accel="50000" decel="50000" fill="hold" nodeType="withEffect">
                                  <p:stCondLst>
                                    <p:cond delay="0"/>
                                  </p:stCondLst>
                                  <p:childTnLst>
                                    <p:animMotion origin="layout" path="M 0 0 L -0.1722 -0.15722 " pathEditMode="relative" ptsTypes="AA">
                                      <p:cBhvr>
                                        <p:cTn id="58" dur="500" fill="hold"/>
                                        <p:tgtEl>
                                          <p:spTgt spid="11"/>
                                        </p:tgtEl>
                                        <p:attrNameLst>
                                          <p:attrName>ppt_x</p:attrName>
                                          <p:attrName>ppt_y</p:attrName>
                                        </p:attrNameLst>
                                      </p:cBhvr>
                                    </p:animMotion>
                                  </p:childTnLst>
                                </p:cTn>
                              </p:par>
                              <p:par>
                                <p:cTn id="59" presetID="0" presetClass="path" presetSubtype="0" accel="50000" decel="50000" fill="hold" nodeType="withEffect">
                                  <p:stCondLst>
                                    <p:cond delay="0"/>
                                  </p:stCondLst>
                                  <p:childTnLst>
                                    <p:animMotion origin="layout" path="M 0 0 L -0.1722 -0.15722 " pathEditMode="relative" ptsTypes="AA">
                                      <p:cBhvr>
                                        <p:cTn id="60" dur="500" fill="hold"/>
                                        <p:tgtEl>
                                          <p:spTgt spid="7"/>
                                        </p:tgtEl>
                                        <p:attrNameLst>
                                          <p:attrName>ppt_x</p:attrName>
                                          <p:attrName>ppt_y</p:attrName>
                                        </p:attrNameLst>
                                      </p:cBhvr>
                                    </p:animMotion>
                                  </p:childTnLst>
                                </p:cTn>
                              </p:par>
                              <p:par>
                                <p:cTn id="61" presetID="0" presetClass="path" presetSubtype="0" accel="50000" decel="50000" fill="hold" nodeType="withEffect">
                                  <p:stCondLst>
                                    <p:cond delay="0"/>
                                  </p:stCondLst>
                                  <p:childTnLst>
                                    <p:animMotion origin="layout" path="M 0 0 L -0.1722 -0.15722 " pathEditMode="relative" ptsTypes="AA">
                                      <p:cBhvr>
                                        <p:cTn id="62" dur="500" fill="hold"/>
                                        <p:tgtEl>
                                          <p:spTgt spid="1027"/>
                                        </p:tgtEl>
                                        <p:attrNameLst>
                                          <p:attrName>ppt_x</p:attrName>
                                          <p:attrName>ppt_y</p:attrName>
                                        </p:attrNameLst>
                                      </p:cBhvr>
                                    </p:animMotion>
                                  </p:childTnLst>
                                </p:cTn>
                              </p:par>
                              <p:par>
                                <p:cTn id="63" presetID="0" presetClass="path" presetSubtype="0" accel="50000" decel="50000" fill="hold" nodeType="withEffect">
                                  <p:stCondLst>
                                    <p:cond delay="0"/>
                                  </p:stCondLst>
                                  <p:childTnLst>
                                    <p:animMotion origin="layout" path="M 0 0 L -0.1722 -0.15722 " pathEditMode="relative" ptsTypes="AA">
                                      <p:cBhvr>
                                        <p:cTn id="64" dur="500" fill="hold"/>
                                        <p:tgtEl>
                                          <p:spTgt spid="1028"/>
                                        </p:tgtEl>
                                        <p:attrNameLst>
                                          <p:attrName>ppt_x</p:attrName>
                                          <p:attrName>ppt_y</p:attrName>
                                        </p:attrNameLst>
                                      </p:cBhvr>
                                    </p:animMotion>
                                  </p:childTnLst>
                                </p:cTn>
                              </p:par>
                              <p:par>
                                <p:cTn id="65" presetID="3" presetClass="emph" presetSubtype="2" fill="hold" grpId="1" nodeType="withEffect">
                                  <p:stCondLst>
                                    <p:cond delay="0"/>
                                  </p:stCondLst>
                                  <p:childTnLst>
                                    <p:animClr clrSpc="rgb" dir="cw">
                                      <p:cBhvr override="childStyle">
                                        <p:cTn id="66" dur="500" fill="hold"/>
                                        <p:tgtEl>
                                          <p:spTgt spid="2"/>
                                        </p:tgtEl>
                                        <p:attrNameLst>
                                          <p:attrName>style.color</p:attrName>
                                        </p:attrNameLst>
                                      </p:cBhvr>
                                      <p:to>
                                        <a:srgbClr val="FFFF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P spid="1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work\ABOUT PPT\素材\背景-02.png"/>
          <p:cNvPicPr>
            <a:picLocks noChangeAspect="1" noChangeArrowheads="1"/>
          </p:cNvPicPr>
          <p:nvPr/>
        </p:nvPicPr>
        <p:blipFill>
          <a:blip r:embed="rId2" cstate="print"/>
          <a:stretch>
            <a:fillRect/>
          </a:stretch>
        </p:blipFill>
        <p:spPr bwMode="auto">
          <a:xfrm>
            <a:off x="-18454" y="0"/>
            <a:ext cx="12213753" cy="6858000"/>
          </a:xfrm>
          <a:prstGeom prst="rect">
            <a:avLst/>
          </a:prstGeom>
          <a:noFill/>
        </p:spPr>
      </p:pic>
      <p:sp>
        <p:nvSpPr>
          <p:cNvPr id="2" name="标题 1"/>
          <p:cNvSpPr>
            <a:spLocks noGrp="1"/>
          </p:cNvSpPr>
          <p:nvPr>
            <p:ph type="title"/>
          </p:nvPr>
        </p:nvSpPr>
        <p:spPr>
          <a:xfrm>
            <a:off x="3300" y="464835"/>
            <a:ext cx="12191999" cy="770420"/>
          </a:xfrm>
        </p:spPr>
        <p:txBody>
          <a:bodyPr>
            <a:normAutofit/>
          </a:bodyPr>
          <a:lstStyle/>
          <a:p>
            <a:pPr algn="ctr"/>
            <a:r>
              <a:rPr lang="en-US" altLang="zh-CN" sz="4800" dirty="0">
                <a:solidFill>
                  <a:schemeClr val="bg1"/>
                </a:solidFill>
                <a:latin typeface="Aharoni" pitchFamily="2" charset="-79"/>
                <a:cs typeface="Aharoni" pitchFamily="2" charset="-79"/>
              </a:rPr>
              <a:t>Teaching </a:t>
            </a:r>
            <a:r>
              <a:rPr lang="en-US" altLang="zh-CN" sz="4800" dirty="0" smtClean="0">
                <a:solidFill>
                  <a:schemeClr val="bg1"/>
                </a:solidFill>
                <a:latin typeface="Aharoni" pitchFamily="2" charset="-79"/>
                <a:cs typeface="Aharoni" pitchFamily="2" charset="-79"/>
              </a:rPr>
              <a:t>Procedures</a:t>
            </a:r>
            <a:endParaRPr lang="zh-CN" altLang="zh-CN" sz="4800" dirty="0">
              <a:solidFill>
                <a:schemeClr val="bg1"/>
              </a:solidFill>
              <a:latin typeface="Aharoni" pitchFamily="2" charset="-79"/>
              <a:cs typeface="Aharoni" pitchFamily="2" charset="-79"/>
            </a:endParaRPr>
          </a:p>
        </p:txBody>
      </p:sp>
      <p:pic>
        <p:nvPicPr>
          <p:cNvPr id="5" name="Picture 5" descr="D:\work\ABOUT PPT\素材\发光球-01.png"/>
          <p:cNvPicPr>
            <a:picLocks noChangeAspect="1" noChangeArrowheads="1"/>
          </p:cNvPicPr>
          <p:nvPr/>
        </p:nvPicPr>
        <p:blipFill>
          <a:blip r:embed="rId3" cstate="print"/>
          <a:srcRect/>
          <a:stretch>
            <a:fillRect/>
          </a:stretch>
        </p:blipFill>
        <p:spPr bwMode="auto">
          <a:xfrm flipH="1">
            <a:off x="1095104" y="-569628"/>
            <a:ext cx="494675" cy="494675"/>
          </a:xfrm>
          <a:prstGeom prst="rect">
            <a:avLst/>
          </a:prstGeom>
          <a:noFill/>
        </p:spPr>
      </p:pic>
      <p:grpSp>
        <p:nvGrpSpPr>
          <p:cNvPr id="10" name="组合 116"/>
          <p:cNvGrpSpPr>
            <a:grpSpLocks/>
          </p:cNvGrpSpPr>
          <p:nvPr/>
        </p:nvGrpSpPr>
        <p:grpSpPr bwMode="auto">
          <a:xfrm>
            <a:off x="3244977" y="1522194"/>
            <a:ext cx="5708649" cy="995346"/>
            <a:chOff x="0" y="0"/>
            <a:chExt cx="1715743" cy="2137513"/>
          </a:xfrm>
        </p:grpSpPr>
        <p:grpSp>
          <p:nvGrpSpPr>
            <p:cNvPr id="11" name="그룹 117"/>
            <p:cNvGrpSpPr>
              <a:grpSpLocks/>
            </p:cNvGrpSpPr>
            <p:nvPr/>
          </p:nvGrpSpPr>
          <p:grpSpPr bwMode="auto">
            <a:xfrm>
              <a:off x="0" y="0"/>
              <a:ext cx="1715743" cy="1572764"/>
              <a:chOff x="0" y="0"/>
              <a:chExt cx="1714512" cy="1571636"/>
            </a:xfrm>
          </p:grpSpPr>
          <p:sp>
            <p:nvSpPr>
              <p:cNvPr id="14" name="AutoShape 6"/>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15" name="AutoShape 7"/>
              <p:cNvSpPr>
                <a:spLocks noChangeArrowheads="1"/>
              </p:cNvSpPr>
              <p:nvPr/>
            </p:nvSpPr>
            <p:spPr bwMode="auto">
              <a:xfrm>
                <a:off x="90488" y="82551"/>
                <a:ext cx="1533536" cy="1406536"/>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2" name="AutoShape 8"/>
            <p:cNvSpPr>
              <a:spLocks noChangeArrowheads="1"/>
            </p:cNvSpPr>
            <p:nvPr/>
          </p:nvSpPr>
          <p:spPr bwMode="auto">
            <a:xfrm>
              <a:off x="521390" y="245864"/>
              <a:ext cx="663694" cy="914082"/>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13" name="AutoShape 9"/>
            <p:cNvSpPr>
              <a:spLocks noChangeArrowheads="1"/>
            </p:cNvSpPr>
            <p:nvPr/>
          </p:nvSpPr>
          <p:spPr bwMode="auto">
            <a:xfrm>
              <a:off x="221717" y="1128365"/>
              <a:ext cx="1272308" cy="1009148"/>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16" name="Text Box 25"/>
          <p:cNvSpPr txBox="1">
            <a:spLocks noChangeArrowheads="1"/>
          </p:cNvSpPr>
          <p:nvPr/>
        </p:nvSpPr>
        <p:spPr bwMode="auto">
          <a:xfrm>
            <a:off x="3524742" y="1576976"/>
            <a:ext cx="2088066"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1</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Lead-in</a:t>
            </a:r>
            <a:endParaRPr lang="zh-CN" altLang="zh-CN" sz="3600" b="1" dirty="0" smtClean="0"/>
          </a:p>
        </p:txBody>
      </p:sp>
      <p:grpSp>
        <p:nvGrpSpPr>
          <p:cNvPr id="17" name="组合 117"/>
          <p:cNvGrpSpPr>
            <a:grpSpLocks/>
          </p:cNvGrpSpPr>
          <p:nvPr/>
        </p:nvGrpSpPr>
        <p:grpSpPr bwMode="auto">
          <a:xfrm>
            <a:off x="3265085" y="2489512"/>
            <a:ext cx="5668433" cy="993091"/>
            <a:chOff x="0" y="0"/>
            <a:chExt cx="1703199" cy="2123220"/>
          </a:xfrm>
        </p:grpSpPr>
        <p:grpSp>
          <p:nvGrpSpPr>
            <p:cNvPr id="18" name="그룹 118"/>
            <p:cNvGrpSpPr>
              <a:grpSpLocks/>
            </p:cNvGrpSpPr>
            <p:nvPr/>
          </p:nvGrpSpPr>
          <p:grpSpPr bwMode="auto">
            <a:xfrm>
              <a:off x="0" y="0"/>
              <a:ext cx="1703199" cy="1561266"/>
              <a:chOff x="0" y="0"/>
              <a:chExt cx="1714512" cy="1571636"/>
            </a:xfrm>
          </p:grpSpPr>
          <p:sp>
            <p:nvSpPr>
              <p:cNvPr id="21" name="AutoShape 12"/>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2" name="AutoShape 13"/>
              <p:cNvSpPr>
                <a:spLocks noChangeArrowheads="1"/>
              </p:cNvSpPr>
              <p:nvPr/>
            </p:nvSpPr>
            <p:spPr bwMode="auto">
              <a:xfrm>
                <a:off x="90489" y="82550"/>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9" name="AutoShape 14"/>
            <p:cNvSpPr>
              <a:spLocks noChangeArrowheads="1"/>
            </p:cNvSpPr>
            <p:nvPr/>
          </p:nvSpPr>
          <p:spPr bwMode="auto">
            <a:xfrm>
              <a:off x="560494" y="237056"/>
              <a:ext cx="61411" cy="862303"/>
            </a:xfrm>
            <a:prstGeom prst="roundRect">
              <a:avLst>
                <a:gd name="adj" fmla="val 16667"/>
              </a:avLst>
            </a:prstGeom>
            <a:noFill/>
            <a:ln w="9525">
              <a:noFill/>
              <a:round/>
              <a:headEnd/>
              <a:tailEnd/>
            </a:ln>
          </p:spPr>
          <p:txBody>
            <a:bodyPr wrap="none">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0" name="AutoShape 15"/>
            <p:cNvSpPr>
              <a:spLocks noChangeArrowheads="1"/>
            </p:cNvSpPr>
            <p:nvPr/>
          </p:nvSpPr>
          <p:spPr bwMode="auto">
            <a:xfrm>
              <a:off x="220097" y="1118544"/>
              <a:ext cx="1263008" cy="1004676"/>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23" name="Text Box 26"/>
          <p:cNvSpPr txBox="1">
            <a:spLocks noChangeArrowheads="1"/>
          </p:cNvSpPr>
          <p:nvPr/>
        </p:nvSpPr>
        <p:spPr bwMode="auto">
          <a:xfrm>
            <a:off x="3555199" y="2536323"/>
            <a:ext cx="4136576" cy="677104"/>
          </a:xfrm>
          <a:prstGeom prst="rect">
            <a:avLst/>
          </a:prstGeom>
          <a:noFill/>
          <a:ln w="9525">
            <a:noFill/>
            <a:miter lim="800000"/>
            <a:headEnd/>
            <a:tailEnd/>
          </a:ln>
        </p:spPr>
        <p:txBody>
          <a:bodyPr wrap="none" lIns="121917" tIns="60958" rIns="121917" bIns="60958">
            <a:spAutoFit/>
          </a:bodyPr>
          <a:lstStyle/>
          <a:p>
            <a:pPr lvl="0"/>
            <a:r>
              <a:rPr lang="zh-CN" altLang="en-US" sz="3000" b="1" dirty="0">
                <a:solidFill>
                  <a:schemeClr val="tx1">
                    <a:lumMod val="65000"/>
                    <a:lumOff val="35000"/>
                  </a:schemeClr>
                </a:solidFill>
                <a:latin typeface="微软雅黑" pitchFamily="34" charset="-122"/>
                <a:ea typeface="微软雅黑" pitchFamily="34" charset="-122"/>
              </a:rPr>
              <a:t>2</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Structure Analysis</a:t>
            </a:r>
            <a:endParaRPr lang="zh-CN" altLang="zh-CN" sz="3600" b="1" dirty="0"/>
          </a:p>
        </p:txBody>
      </p:sp>
      <p:grpSp>
        <p:nvGrpSpPr>
          <p:cNvPr id="24" name="组合 118"/>
          <p:cNvGrpSpPr>
            <a:grpSpLocks/>
          </p:cNvGrpSpPr>
          <p:nvPr/>
        </p:nvGrpSpPr>
        <p:grpSpPr bwMode="auto">
          <a:xfrm>
            <a:off x="3244977" y="3511860"/>
            <a:ext cx="5708649" cy="998383"/>
            <a:chOff x="0" y="0"/>
            <a:chExt cx="1715743" cy="2131714"/>
          </a:xfrm>
        </p:grpSpPr>
        <p:grpSp>
          <p:nvGrpSpPr>
            <p:cNvPr id="25" name="그룹 119"/>
            <p:cNvGrpSpPr>
              <a:grpSpLocks/>
            </p:cNvGrpSpPr>
            <p:nvPr/>
          </p:nvGrpSpPr>
          <p:grpSpPr bwMode="auto">
            <a:xfrm>
              <a:off x="0" y="0"/>
              <a:ext cx="1715743" cy="1572764"/>
              <a:chOff x="0" y="0"/>
              <a:chExt cx="1714512" cy="1571636"/>
            </a:xfrm>
          </p:grpSpPr>
          <p:sp>
            <p:nvSpPr>
              <p:cNvPr id="28"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9"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26"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7"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0" name="Text Box 27"/>
          <p:cNvSpPr txBox="1">
            <a:spLocks noChangeArrowheads="1"/>
          </p:cNvSpPr>
          <p:nvPr/>
        </p:nvSpPr>
        <p:spPr bwMode="auto">
          <a:xfrm>
            <a:off x="3462137" y="3562881"/>
            <a:ext cx="3528973"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3</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Detail Spotting</a:t>
            </a:r>
            <a:endParaRPr lang="zh-CN" altLang="zh-CN" sz="3600" b="1" dirty="0" smtClean="0"/>
          </a:p>
        </p:txBody>
      </p:sp>
      <p:grpSp>
        <p:nvGrpSpPr>
          <p:cNvPr id="31" name="组合 118"/>
          <p:cNvGrpSpPr>
            <a:grpSpLocks/>
          </p:cNvGrpSpPr>
          <p:nvPr/>
        </p:nvGrpSpPr>
        <p:grpSpPr bwMode="auto">
          <a:xfrm>
            <a:off x="3244977" y="4542677"/>
            <a:ext cx="5708649" cy="998383"/>
            <a:chOff x="0" y="0"/>
            <a:chExt cx="1715743" cy="2131714"/>
          </a:xfrm>
        </p:grpSpPr>
        <p:grpSp>
          <p:nvGrpSpPr>
            <p:cNvPr id="32" name="그룹 119"/>
            <p:cNvGrpSpPr>
              <a:grpSpLocks/>
            </p:cNvGrpSpPr>
            <p:nvPr/>
          </p:nvGrpSpPr>
          <p:grpSpPr bwMode="auto">
            <a:xfrm>
              <a:off x="0" y="0"/>
              <a:ext cx="1715743" cy="1572764"/>
              <a:chOff x="0" y="0"/>
              <a:chExt cx="1714512" cy="1571636"/>
            </a:xfrm>
          </p:grpSpPr>
          <p:sp>
            <p:nvSpPr>
              <p:cNvPr id="35"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36"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33"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34"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7" name="Text Box 27"/>
          <p:cNvSpPr txBox="1">
            <a:spLocks noChangeArrowheads="1"/>
          </p:cNvSpPr>
          <p:nvPr/>
        </p:nvSpPr>
        <p:spPr bwMode="auto">
          <a:xfrm>
            <a:off x="3546265" y="4559447"/>
            <a:ext cx="4139397" cy="677104"/>
          </a:xfrm>
          <a:prstGeom prst="rect">
            <a:avLst/>
          </a:prstGeom>
          <a:noFill/>
          <a:ln w="9525">
            <a:noFill/>
            <a:miter lim="800000"/>
            <a:headEnd/>
            <a:tailEnd/>
          </a:ln>
          <a:effectLst/>
        </p:spPr>
        <p:txBody>
          <a:bodyPr wrap="none" lIns="121917" tIns="60958" rIns="121917" bIns="60958">
            <a:spAutoFit/>
          </a:bodyPr>
          <a:lstStyle/>
          <a:p>
            <a:pPr lvl="0"/>
            <a:r>
              <a:rPr lang="en-US" sz="3000" b="1" dirty="0" smtClean="0">
                <a:solidFill>
                  <a:schemeClr val="tx1">
                    <a:lumMod val="65000"/>
                    <a:lumOff val="35000"/>
                  </a:schemeClr>
                </a:solidFill>
                <a:latin typeface="微软雅黑" pitchFamily="34" charset="-122"/>
                <a:ea typeface="微软雅黑" pitchFamily="34" charset="-122"/>
              </a:rPr>
              <a:t>4</a:t>
            </a:r>
            <a:r>
              <a:rPr lang="en-US" altLang="zh-CN" sz="3200" b="1" dirty="0" smtClean="0"/>
              <a:t>. </a:t>
            </a:r>
            <a:r>
              <a:rPr lang="en-US" altLang="zh-CN" sz="3600" b="1" dirty="0" smtClean="0"/>
              <a:t>Language Practice</a:t>
            </a:r>
            <a:endParaRPr lang="zh-CN" altLang="zh-CN" sz="3600" b="1" dirty="0"/>
          </a:p>
        </p:txBody>
      </p:sp>
      <p:grpSp>
        <p:nvGrpSpPr>
          <p:cNvPr id="38" name="组合 118"/>
          <p:cNvGrpSpPr>
            <a:grpSpLocks/>
          </p:cNvGrpSpPr>
          <p:nvPr/>
        </p:nvGrpSpPr>
        <p:grpSpPr bwMode="auto">
          <a:xfrm>
            <a:off x="3236016" y="5501882"/>
            <a:ext cx="5708649" cy="998383"/>
            <a:chOff x="0" y="0"/>
            <a:chExt cx="1715743" cy="2131714"/>
          </a:xfrm>
        </p:grpSpPr>
        <p:grpSp>
          <p:nvGrpSpPr>
            <p:cNvPr id="39" name="그룹 119"/>
            <p:cNvGrpSpPr>
              <a:grpSpLocks/>
            </p:cNvGrpSpPr>
            <p:nvPr/>
          </p:nvGrpSpPr>
          <p:grpSpPr bwMode="auto">
            <a:xfrm>
              <a:off x="0" y="0"/>
              <a:ext cx="1715743" cy="1572764"/>
              <a:chOff x="0" y="0"/>
              <a:chExt cx="1714512" cy="1571636"/>
            </a:xfrm>
          </p:grpSpPr>
          <p:sp>
            <p:nvSpPr>
              <p:cNvPr id="42"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43"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40"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41"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44" name="Text Box 27"/>
          <p:cNvSpPr txBox="1">
            <a:spLocks noChangeArrowheads="1"/>
          </p:cNvSpPr>
          <p:nvPr/>
        </p:nvSpPr>
        <p:spPr bwMode="auto">
          <a:xfrm>
            <a:off x="3555199" y="5519066"/>
            <a:ext cx="5147429" cy="677104"/>
          </a:xfrm>
          <a:prstGeom prst="rect">
            <a:avLst/>
          </a:prstGeom>
          <a:noFill/>
          <a:ln w="9525">
            <a:noFill/>
            <a:miter lim="800000"/>
            <a:headEnd/>
            <a:tailEnd/>
          </a:ln>
          <a:effectLst/>
        </p:spPr>
        <p:txBody>
          <a:bodyPr wrap="none" lIns="121917" tIns="60958" rIns="121917" bIns="60958">
            <a:spAutoFit/>
          </a:bodyPr>
          <a:lstStyle/>
          <a:p>
            <a:pPr lvl="0"/>
            <a:r>
              <a:rPr lang="en-US" altLang="zh-CN" sz="3000" b="1" dirty="0" smtClean="0">
                <a:solidFill>
                  <a:schemeClr val="tx1">
                    <a:lumMod val="65000"/>
                    <a:lumOff val="35000"/>
                  </a:schemeClr>
                </a:solidFill>
                <a:latin typeface="微软雅黑" pitchFamily="34" charset="-122"/>
                <a:ea typeface="微软雅黑" pitchFamily="34" charset="-122"/>
              </a:rPr>
              <a:t>5</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Homework Assignment</a:t>
            </a:r>
            <a:endParaRPr lang="zh-CN" altLang="zh-CN" sz="3600" b="1" dirty="0"/>
          </a:p>
        </p:txBody>
      </p:sp>
    </p:spTree>
    <p:extLst>
      <p:ext uri="{BB962C8B-B14F-4D97-AF65-F5344CB8AC3E}">
        <p14:creationId xmlns:p14="http://schemas.microsoft.com/office/powerpoint/2010/main" val="277121623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30"/>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7" grpId="0" bldLvl="0" autoUpdateAnimBg="0"/>
      <p:bldP spid="44"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D:\work\ABOUT PPT\素材\背景-02.png"/>
          <p:cNvPicPr>
            <a:picLocks noChangeAspect="1" noChangeArrowheads="1"/>
          </p:cNvPicPr>
          <p:nvPr/>
        </p:nvPicPr>
        <p:blipFill>
          <a:blip r:embed="rId3" cstate="print"/>
          <a:stretch>
            <a:fillRect/>
          </a:stretch>
        </p:blipFill>
        <p:spPr bwMode="auto">
          <a:xfrm flipV="1">
            <a:off x="0" y="-2"/>
            <a:ext cx="12192000" cy="6857997"/>
          </a:xfrm>
          <a:prstGeom prst="rect">
            <a:avLst/>
          </a:prstGeom>
          <a:noFill/>
        </p:spPr>
      </p:pic>
      <p:sp>
        <p:nvSpPr>
          <p:cNvPr id="2" name="标题 1"/>
          <p:cNvSpPr>
            <a:spLocks noGrp="1"/>
          </p:cNvSpPr>
          <p:nvPr>
            <p:ph type="title"/>
          </p:nvPr>
        </p:nvSpPr>
        <p:spPr>
          <a:xfrm>
            <a:off x="233083" y="263856"/>
            <a:ext cx="8408893" cy="865697"/>
          </a:xfrm>
        </p:spPr>
        <p:txBody>
          <a:bodyPr>
            <a:normAutofit/>
          </a:bodyPr>
          <a:lstStyle/>
          <a:p>
            <a:r>
              <a:rPr lang="en-US" altLang="zh-CN" sz="4000" dirty="0" smtClean="0">
                <a:solidFill>
                  <a:schemeClr val="bg1"/>
                </a:solidFill>
                <a:latin typeface="Aharoni" pitchFamily="2" charset="-79"/>
                <a:cs typeface="Aharoni" pitchFamily="2" charset="-79"/>
              </a:rPr>
              <a:t>Scanning for Exemplification</a:t>
            </a:r>
            <a:endParaRPr lang="zh-CN" altLang="zh-CN" sz="4000" dirty="0">
              <a:solidFill>
                <a:schemeClr val="bg1"/>
              </a:solidFill>
              <a:latin typeface="Aharoni" pitchFamily="2" charset="-79"/>
              <a:cs typeface="Aharoni" pitchFamily="2" charset="-79"/>
            </a:endParaRPr>
          </a:p>
        </p:txBody>
      </p:sp>
      <p:cxnSp>
        <p:nvCxnSpPr>
          <p:cNvPr id="16" name="直接连接符 15"/>
          <p:cNvCxnSpPr/>
          <p:nvPr/>
        </p:nvCxnSpPr>
        <p:spPr>
          <a:xfrm flipV="1">
            <a:off x="7397003" y="11944351"/>
            <a:ext cx="3184071" cy="8164"/>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65897" y="12544426"/>
            <a:ext cx="254997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6591460" y="12475030"/>
            <a:ext cx="805543" cy="4626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4198258" y="8775290"/>
            <a:ext cx="6694478" cy="2031325"/>
          </a:xfrm>
          <a:prstGeom prst="rect">
            <a:avLst/>
          </a:prstGeom>
          <a:noFill/>
        </p:spPr>
        <p:txBody>
          <a:bodyPr wrap="square" rtlCol="0">
            <a:spAutoFit/>
          </a:bodyPr>
          <a:lstStyle/>
          <a:p>
            <a:r>
              <a:rPr lang="zh-CN" altLang="en-US" dirty="0" smtClean="0"/>
              <a:t>此张我实在做不好了，麻烦亲哦。出现</a:t>
            </a:r>
            <a:r>
              <a:rPr lang="en-US" altLang="zh-CN" dirty="0" smtClean="0"/>
              <a:t>capitalized</a:t>
            </a:r>
            <a:r>
              <a:rPr lang="zh-CN" altLang="en-US" dirty="0" smtClean="0"/>
              <a:t>，飞入第三段，对应大写字母颜色出现高亮，不需要按我的划线。第二个出现</a:t>
            </a:r>
            <a:r>
              <a:rPr lang="en-US" altLang="zh-CN" dirty="0" smtClean="0"/>
              <a:t>numbers</a:t>
            </a:r>
            <a:r>
              <a:rPr lang="zh-CN" altLang="en-US" dirty="0" smtClean="0"/>
              <a:t>，再次飞入第三段，高亮两个数字；第三个出现引号，飞入第二段，高亮所有引号字段，然后再别的颜色高亮</a:t>
            </a:r>
            <a:r>
              <a:rPr lang="en-US" altLang="zh-CN" dirty="0" smtClean="0"/>
              <a:t>advertisements</a:t>
            </a:r>
            <a:r>
              <a:rPr lang="zh-CN" altLang="en-US" dirty="0" smtClean="0"/>
              <a:t>这个字；第四个出现</a:t>
            </a:r>
            <a:r>
              <a:rPr lang="en-US" altLang="zh-CN" dirty="0" smtClean="0"/>
              <a:t>for instance</a:t>
            </a:r>
            <a:r>
              <a:rPr lang="zh-CN" altLang="en-US" dirty="0" smtClean="0"/>
              <a:t>，出现第六段，高亮</a:t>
            </a:r>
            <a:r>
              <a:rPr lang="en-US" altLang="zh-CN" dirty="0" smtClean="0"/>
              <a:t>for instance </a:t>
            </a:r>
            <a:r>
              <a:rPr lang="zh-CN" altLang="en-US" dirty="0" smtClean="0"/>
              <a:t>和后面的一整句话，到句号为止。每个段落出现，高亮，再消失。对不起，太繁杂了。谢谢嘉伟。</a:t>
            </a:r>
          </a:p>
        </p:txBody>
      </p:sp>
      <p:sp>
        <p:nvSpPr>
          <p:cNvPr id="32" name="矩形 31"/>
          <p:cNvSpPr/>
          <p:nvPr/>
        </p:nvSpPr>
        <p:spPr>
          <a:xfrm>
            <a:off x="233083" y="1201270"/>
            <a:ext cx="11707899" cy="54505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7"/>
          <p:cNvGrpSpPr/>
          <p:nvPr/>
        </p:nvGrpSpPr>
        <p:grpSpPr>
          <a:xfrm>
            <a:off x="8910911" y="101956"/>
            <a:ext cx="3048024" cy="540327"/>
            <a:chOff x="6805535" y="4711665"/>
            <a:chExt cx="2247322" cy="1554224"/>
          </a:xfrm>
        </p:grpSpPr>
        <p:sp>
          <p:nvSpPr>
            <p:cNvPr id="25" name="矩形 24"/>
            <p:cNvSpPr/>
            <p:nvPr/>
          </p:nvSpPr>
          <p:spPr>
            <a:xfrm>
              <a:off x="6968748" y="4711665"/>
              <a:ext cx="1929100" cy="891501"/>
            </a:xfrm>
            <a:prstGeom prst="rect">
              <a:avLst/>
            </a:prstGeom>
          </p:spPr>
          <p:txBody>
            <a:bodyPr wrap="none">
              <a:spAutoFit/>
            </a:bodyPr>
            <a:lstStyle/>
            <a:p>
              <a:pPr lvl="0" algn="ctr">
                <a:defRPr>
                  <a:solidFill>
                    <a:srgbClr val="FFFFFF"/>
                  </a:solidFill>
                  <a:latin typeface="Arial"/>
                  <a:ea typeface="Arial"/>
                  <a:cs typeface="Arial"/>
                  <a:sym typeface="Arial"/>
                </a:defRPr>
              </a:pPr>
              <a:r>
                <a:rPr lang="en-US" altLang="zh-CN" sz="2600" dirty="0" smtClean="0">
                  <a:solidFill>
                    <a:schemeClr val="bg1"/>
                  </a:solidFill>
                </a:rPr>
                <a:t> </a:t>
              </a:r>
              <a:r>
                <a:rPr lang="en-US" sz="2800" dirty="0" smtClean="0">
                  <a:solidFill>
                    <a:schemeClr val="bg1"/>
                  </a:solidFill>
                </a:rPr>
                <a:t>Detail Spotting</a:t>
              </a:r>
              <a:endParaRPr lang="en-US" sz="2800" dirty="0">
                <a:solidFill>
                  <a:schemeClr val="bg1"/>
                </a:solidFill>
              </a:endParaRPr>
            </a:p>
          </p:txBody>
        </p:sp>
        <p:sp>
          <p:nvSpPr>
            <p:cNvPr id="26" name="圆角矩形 25"/>
            <p:cNvSpPr/>
            <p:nvPr/>
          </p:nvSpPr>
          <p:spPr>
            <a:xfrm>
              <a:off x="6805535" y="4781862"/>
              <a:ext cx="2247322" cy="1484027"/>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内容占位符 2"/>
          <p:cNvSpPr txBox="1">
            <a:spLocks/>
          </p:cNvSpPr>
          <p:nvPr/>
        </p:nvSpPr>
        <p:spPr>
          <a:xfrm>
            <a:off x="591965" y="1270967"/>
            <a:ext cx="11008070" cy="445168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None/>
            </a:pPr>
            <a:r>
              <a:rPr lang="en-US" altLang="zh-CN" sz="3400" dirty="0" smtClean="0"/>
              <a:t>  </a:t>
            </a:r>
            <a:r>
              <a:rPr lang="en-US" altLang="zh-CN" sz="3400" u="sng" dirty="0" smtClean="0">
                <a:solidFill>
                  <a:srgbClr val="0000FF"/>
                </a:solidFill>
                <a:latin typeface="+mj-lt"/>
              </a:rPr>
              <a:t>6</a:t>
            </a:r>
            <a:r>
              <a:rPr lang="en-US" altLang="zh-CN" sz="3400" dirty="0" smtClean="0"/>
              <a:t> Given that convenience and values coexist, we should ask how they affect one another. It’s obvious that the values we hold result in convenience. We cherish life, liberty and the pursuit of happiness, all three of which are enhanced by conveniences.</a:t>
            </a:r>
          </a:p>
          <a:p>
            <a:pPr>
              <a:lnSpc>
                <a:spcPct val="100000"/>
              </a:lnSpc>
              <a:buNone/>
            </a:pPr>
            <a:r>
              <a:rPr lang="en-US" altLang="zh-CN" sz="3400" dirty="0" smtClean="0"/>
              <a:t>                                                                                     </a:t>
            </a:r>
            <a:endParaRPr lang="zh-CN" altLang="zh-CN" sz="3400" dirty="0"/>
          </a:p>
        </p:txBody>
      </p:sp>
      <p:sp>
        <p:nvSpPr>
          <p:cNvPr id="20" name="矩形 19"/>
          <p:cNvSpPr/>
          <p:nvPr/>
        </p:nvSpPr>
        <p:spPr>
          <a:xfrm>
            <a:off x="817200" y="4439656"/>
            <a:ext cx="10539664" cy="2185214"/>
          </a:xfrm>
          <a:prstGeom prst="rect">
            <a:avLst/>
          </a:prstGeom>
        </p:spPr>
        <p:txBody>
          <a:bodyPr wrap="square">
            <a:spAutoFit/>
          </a:bodyPr>
          <a:lstStyle/>
          <a:p>
            <a:pPr>
              <a:lnSpc>
                <a:spcPct val="100000"/>
              </a:lnSpc>
              <a:buNone/>
            </a:pPr>
            <a:r>
              <a:rPr lang="en-US" altLang="zh-CN" sz="3400" dirty="0" smtClean="0"/>
              <a:t>                   The joining of these two tools has made it possible for every American to participate in the political process. This is just one way in which an important value can be enhanced by conveniences.</a:t>
            </a:r>
            <a:endParaRPr lang="zh-CN" altLang="zh-CN" sz="3400" dirty="0"/>
          </a:p>
        </p:txBody>
      </p:sp>
      <p:grpSp>
        <p:nvGrpSpPr>
          <p:cNvPr id="36" name="组合 35"/>
          <p:cNvGrpSpPr/>
          <p:nvPr/>
        </p:nvGrpSpPr>
        <p:grpSpPr>
          <a:xfrm>
            <a:off x="896941" y="3499505"/>
            <a:ext cx="9360568" cy="1483895"/>
            <a:chOff x="1018674" y="3400926"/>
            <a:chExt cx="9360568" cy="1483895"/>
          </a:xfrm>
        </p:grpSpPr>
        <p:sp>
          <p:nvSpPr>
            <p:cNvPr id="37" name="矩形 36"/>
            <p:cNvSpPr/>
            <p:nvPr/>
          </p:nvSpPr>
          <p:spPr>
            <a:xfrm>
              <a:off x="3529263" y="3400926"/>
              <a:ext cx="6849979" cy="4170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042737" y="3914274"/>
              <a:ext cx="9320463" cy="4170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1018674" y="4467726"/>
              <a:ext cx="1820779" cy="41709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矩形 39"/>
          <p:cNvSpPr/>
          <p:nvPr/>
        </p:nvSpPr>
        <p:spPr>
          <a:xfrm>
            <a:off x="817200" y="3375014"/>
            <a:ext cx="9466259" cy="1692771"/>
          </a:xfrm>
          <a:prstGeom prst="rect">
            <a:avLst/>
          </a:prstGeom>
        </p:spPr>
        <p:txBody>
          <a:bodyPr wrap="square">
            <a:spAutoFit/>
          </a:bodyPr>
          <a:lstStyle/>
          <a:p>
            <a:r>
              <a:rPr lang="en-US" altLang="zh-CN" sz="3400" dirty="0" smtClean="0"/>
              <a:t>                          For instance, American democracy has been immeasurably strengthened by computers and television.</a:t>
            </a:r>
            <a:r>
              <a:rPr lang="en-US" altLang="zh-CN" sz="3600" dirty="0" smtClean="0"/>
              <a:t> </a:t>
            </a:r>
            <a:endParaRPr lang="zh-CN" altLang="en-US" sz="3600" dirty="0"/>
          </a:p>
        </p:txBody>
      </p:sp>
      <p:sp>
        <p:nvSpPr>
          <p:cNvPr id="41" name="矩形 40"/>
          <p:cNvSpPr/>
          <p:nvPr/>
        </p:nvSpPr>
        <p:spPr>
          <a:xfrm>
            <a:off x="4410633" y="3496809"/>
            <a:ext cx="3155577" cy="609600"/>
          </a:xfrm>
          <a:prstGeom prst="rect">
            <a:avLst/>
          </a:prstGeom>
          <a:noFill/>
          <a:ln w="57150">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4429760" y="3416315"/>
            <a:ext cx="3136450" cy="769441"/>
          </a:xfrm>
          <a:prstGeom prst="rect">
            <a:avLst/>
          </a:prstGeom>
        </p:spPr>
        <p:txBody>
          <a:bodyPr wrap="square">
            <a:spAutoFit/>
          </a:bodyPr>
          <a:lstStyle/>
          <a:p>
            <a:pPr algn="ctr">
              <a:buNone/>
            </a:pPr>
            <a:r>
              <a:rPr lang="en-US" altLang="zh-CN" sz="4400" dirty="0">
                <a:solidFill>
                  <a:srgbClr val="0000FF"/>
                </a:solidFill>
              </a:rPr>
              <a:t>For  instance</a:t>
            </a:r>
          </a:p>
        </p:txBody>
      </p:sp>
    </p:spTree>
    <p:custDataLst>
      <p:tags r:id="rId1"/>
    </p:custDataLst>
    <p:extLst>
      <p:ext uri="{BB962C8B-B14F-4D97-AF65-F5344CB8AC3E}">
        <p14:creationId xmlns:p14="http://schemas.microsoft.com/office/powerpoint/2010/main" val="863935786"/>
      </p:ext>
    </p:extLst>
  </p:cSld>
  <p:clrMapOvr>
    <a:masterClrMapping/>
  </p:clrMapOvr>
  <p:transition advTm="94415">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strVal val="#ppt_w*0.70"/>
                                          </p:val>
                                        </p:tav>
                                        <p:tav tm="100000">
                                          <p:val>
                                            <p:strVal val="#ppt_w"/>
                                          </p:val>
                                        </p:tav>
                                      </p:tavLst>
                                    </p:anim>
                                    <p:anim calcmode="lin" valueType="num">
                                      <p:cBhvr>
                                        <p:cTn id="8" dur="500" fill="hold"/>
                                        <p:tgtEl>
                                          <p:spTgt spid="32"/>
                                        </p:tgtEl>
                                        <p:attrNameLst>
                                          <p:attrName>ppt_h</p:attrName>
                                        </p:attrNameLst>
                                      </p:cBhvr>
                                      <p:tavLst>
                                        <p:tav tm="0">
                                          <p:val>
                                            <p:strVal val="#ppt_h"/>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1000" fill="hold"/>
                                        <p:tgtEl>
                                          <p:spTgt spid="41"/>
                                        </p:tgtEl>
                                        <p:attrNameLst>
                                          <p:attrName>ppt_w</p:attrName>
                                        </p:attrNameLst>
                                      </p:cBhvr>
                                      <p:tavLst>
                                        <p:tav tm="0">
                                          <p:val>
                                            <p:strVal val="#ppt_w+.3"/>
                                          </p:val>
                                        </p:tav>
                                        <p:tav tm="100000">
                                          <p:val>
                                            <p:strVal val="#ppt_w"/>
                                          </p:val>
                                        </p:tav>
                                      </p:tavLst>
                                    </p:anim>
                                    <p:anim calcmode="lin" valueType="num">
                                      <p:cBhvr>
                                        <p:cTn id="15" dur="1000" fill="hold"/>
                                        <p:tgtEl>
                                          <p:spTgt spid="41"/>
                                        </p:tgtEl>
                                        <p:attrNameLst>
                                          <p:attrName>ppt_h</p:attrName>
                                        </p:attrNameLst>
                                      </p:cBhvr>
                                      <p:tavLst>
                                        <p:tav tm="0">
                                          <p:val>
                                            <p:strVal val="#ppt_h"/>
                                          </p:val>
                                        </p:tav>
                                        <p:tav tm="100000">
                                          <p:val>
                                            <p:strVal val="#ppt_h"/>
                                          </p:val>
                                        </p:tav>
                                      </p:tavLst>
                                    </p:anim>
                                    <p:animEffect transition="in" filter="fade">
                                      <p:cBhvr>
                                        <p:cTn id="16" dur="1000"/>
                                        <p:tgtEl>
                                          <p:spTgt spid="41"/>
                                        </p:tgtEl>
                                      </p:cBhvr>
                                    </p:animEffect>
                                  </p:childTnLst>
                                </p:cTn>
                              </p:par>
                              <p:par>
                                <p:cTn id="17" presetID="1"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41"/>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42"/>
                                        </p:tgtEl>
                                        <p:attrNameLst>
                                          <p:attrName>style.visibility</p:attrName>
                                        </p:attrNameLst>
                                      </p:cBhvr>
                                      <p:to>
                                        <p:strVal val="hidden"/>
                                      </p:to>
                                    </p:set>
                                  </p:childTnLst>
                                </p:cTn>
                              </p:par>
                              <p:par>
                                <p:cTn id="27" presetID="1"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9" grpId="0"/>
      <p:bldP spid="20" grpId="0"/>
      <p:bldP spid="40" grpId="0"/>
      <p:bldP spid="41" grpId="0" animBg="1"/>
      <p:bldP spid="41" grpId="1" animBg="1"/>
      <p:bldP spid="42" grpId="0"/>
      <p:bldP spid="4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D:\work\ABOUT PPT\素材\背景-02.png"/>
          <p:cNvPicPr>
            <a:picLocks noChangeAspect="1" noChangeArrowheads="1"/>
          </p:cNvPicPr>
          <p:nvPr/>
        </p:nvPicPr>
        <p:blipFill>
          <a:blip r:embed="rId3" cstate="print"/>
          <a:stretch>
            <a:fillRect/>
          </a:stretch>
        </p:blipFill>
        <p:spPr bwMode="auto">
          <a:xfrm flipV="1">
            <a:off x="0" y="-2"/>
            <a:ext cx="12192000" cy="6857997"/>
          </a:xfrm>
          <a:prstGeom prst="rect">
            <a:avLst/>
          </a:prstGeom>
          <a:noFill/>
        </p:spPr>
      </p:pic>
      <p:sp>
        <p:nvSpPr>
          <p:cNvPr id="2" name="标题 1"/>
          <p:cNvSpPr>
            <a:spLocks noGrp="1"/>
          </p:cNvSpPr>
          <p:nvPr>
            <p:ph type="title"/>
          </p:nvPr>
        </p:nvSpPr>
        <p:spPr>
          <a:xfrm>
            <a:off x="233083" y="263856"/>
            <a:ext cx="8408893" cy="865697"/>
          </a:xfrm>
        </p:spPr>
        <p:txBody>
          <a:bodyPr>
            <a:normAutofit/>
          </a:bodyPr>
          <a:lstStyle/>
          <a:p>
            <a:r>
              <a:rPr lang="en-US" altLang="zh-CN" sz="4000" dirty="0" smtClean="0">
                <a:solidFill>
                  <a:schemeClr val="bg1"/>
                </a:solidFill>
                <a:latin typeface="Aharoni" pitchFamily="2" charset="-79"/>
                <a:cs typeface="Aharoni" pitchFamily="2" charset="-79"/>
              </a:rPr>
              <a:t>Scanning for Exemplification</a:t>
            </a:r>
            <a:endParaRPr lang="zh-CN" altLang="zh-CN" sz="4000" dirty="0">
              <a:solidFill>
                <a:schemeClr val="bg1"/>
              </a:solidFill>
              <a:latin typeface="Aharoni" pitchFamily="2" charset="-79"/>
              <a:cs typeface="Aharoni" pitchFamily="2" charset="-79"/>
            </a:endParaRPr>
          </a:p>
        </p:txBody>
      </p:sp>
      <p:cxnSp>
        <p:nvCxnSpPr>
          <p:cNvPr id="16" name="直接连接符 15"/>
          <p:cNvCxnSpPr/>
          <p:nvPr/>
        </p:nvCxnSpPr>
        <p:spPr>
          <a:xfrm flipV="1">
            <a:off x="7397003" y="11944351"/>
            <a:ext cx="3184071" cy="8164"/>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65897" y="12544426"/>
            <a:ext cx="254997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6591460" y="12475030"/>
            <a:ext cx="805543" cy="4626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4198258" y="8775290"/>
            <a:ext cx="6694478" cy="2031325"/>
          </a:xfrm>
          <a:prstGeom prst="rect">
            <a:avLst/>
          </a:prstGeom>
          <a:noFill/>
        </p:spPr>
        <p:txBody>
          <a:bodyPr wrap="square" rtlCol="0">
            <a:spAutoFit/>
          </a:bodyPr>
          <a:lstStyle/>
          <a:p>
            <a:r>
              <a:rPr lang="zh-CN" altLang="en-US" dirty="0" smtClean="0"/>
              <a:t>此张我实在做不好了，麻烦亲哦。出现</a:t>
            </a:r>
            <a:r>
              <a:rPr lang="en-US" altLang="zh-CN" dirty="0" smtClean="0"/>
              <a:t>capitalized</a:t>
            </a:r>
            <a:r>
              <a:rPr lang="zh-CN" altLang="en-US" dirty="0" smtClean="0"/>
              <a:t>，飞入第三段，对应大写字母颜色出现高亮，不需要按我的划线。第二个出现</a:t>
            </a:r>
            <a:r>
              <a:rPr lang="en-US" altLang="zh-CN" dirty="0" smtClean="0"/>
              <a:t>numbers</a:t>
            </a:r>
            <a:r>
              <a:rPr lang="zh-CN" altLang="en-US" dirty="0" smtClean="0"/>
              <a:t>，再次飞入第三段，高亮两个数字；第三个出现引号，飞入第二段，高亮所有引号字段，然后再别的颜色高亮</a:t>
            </a:r>
            <a:r>
              <a:rPr lang="en-US" altLang="zh-CN" dirty="0" smtClean="0"/>
              <a:t>advertisements</a:t>
            </a:r>
            <a:r>
              <a:rPr lang="zh-CN" altLang="en-US" dirty="0" smtClean="0"/>
              <a:t>这个字；第四个出现</a:t>
            </a:r>
            <a:r>
              <a:rPr lang="en-US" altLang="zh-CN" dirty="0" smtClean="0"/>
              <a:t>for instance</a:t>
            </a:r>
            <a:r>
              <a:rPr lang="zh-CN" altLang="en-US" dirty="0" smtClean="0"/>
              <a:t>，出现第六段，高亮</a:t>
            </a:r>
            <a:r>
              <a:rPr lang="en-US" altLang="zh-CN" dirty="0" smtClean="0"/>
              <a:t>for instance </a:t>
            </a:r>
            <a:r>
              <a:rPr lang="zh-CN" altLang="en-US" dirty="0" smtClean="0"/>
              <a:t>和后面的一整句话，到句号为止。每个段落出现，高亮，再消失。对不起，太繁杂了。谢谢嘉伟。</a:t>
            </a:r>
          </a:p>
        </p:txBody>
      </p:sp>
      <p:sp>
        <p:nvSpPr>
          <p:cNvPr id="32" name="矩形 31"/>
          <p:cNvSpPr/>
          <p:nvPr/>
        </p:nvSpPr>
        <p:spPr>
          <a:xfrm>
            <a:off x="233083" y="1201270"/>
            <a:ext cx="11707899" cy="545054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内容占位符 2"/>
          <p:cNvSpPr>
            <a:spLocks noGrp="1"/>
          </p:cNvSpPr>
          <p:nvPr>
            <p:ph idx="1"/>
          </p:nvPr>
        </p:nvSpPr>
        <p:spPr>
          <a:xfrm>
            <a:off x="3502727" y="3295836"/>
            <a:ext cx="5677132" cy="661225"/>
          </a:xfrm>
        </p:spPr>
        <p:txBody>
          <a:bodyPr>
            <a:noAutofit/>
          </a:bodyPr>
          <a:lstStyle/>
          <a:p>
            <a:pPr algn="ctr">
              <a:buNone/>
            </a:pPr>
            <a:r>
              <a:rPr lang="en-US" altLang="zh-CN" sz="4800" b="1" dirty="0">
                <a:solidFill>
                  <a:srgbClr val="0000FF"/>
                </a:solidFill>
              </a:rPr>
              <a:t>Capitalized </a:t>
            </a:r>
            <a:r>
              <a:rPr lang="en-US" altLang="zh-CN" sz="4800" b="1" dirty="0" smtClean="0">
                <a:solidFill>
                  <a:srgbClr val="0000FF"/>
                </a:solidFill>
              </a:rPr>
              <a:t>Words</a:t>
            </a:r>
            <a:endParaRPr lang="en-US" altLang="zh-CN" sz="4800" b="1" dirty="0">
              <a:solidFill>
                <a:srgbClr val="0000FF"/>
              </a:solidFill>
            </a:endParaRPr>
          </a:p>
        </p:txBody>
      </p:sp>
      <p:sp>
        <p:nvSpPr>
          <p:cNvPr id="33" name="矩形 32"/>
          <p:cNvSpPr/>
          <p:nvPr/>
        </p:nvSpPr>
        <p:spPr>
          <a:xfrm>
            <a:off x="3460377" y="3299011"/>
            <a:ext cx="5665694" cy="699247"/>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246043" y="773425"/>
            <a:ext cx="11928022" cy="6262007"/>
          </a:xfrm>
          <a:prstGeom prst="roundRect">
            <a:avLst/>
          </a:prstGeom>
          <a:noFill/>
          <a:ln>
            <a:noFill/>
          </a:ln>
        </p:spPr>
        <p:style>
          <a:lnRef idx="2">
            <a:schemeClr val="accent2"/>
          </a:lnRef>
          <a:fillRef idx="1">
            <a:schemeClr val="lt1"/>
          </a:fillRef>
          <a:effectRef idx="0">
            <a:schemeClr val="accent2"/>
          </a:effectRef>
          <a:fontRef idx="minor">
            <a:schemeClr val="dk1"/>
          </a:fontRef>
        </p:style>
        <p:txBody>
          <a:bodyPr rtlCol="0" anchor="ctr"/>
          <a:lstStyle/>
          <a:p>
            <a:r>
              <a:rPr lang="en-US" altLang="zh-CN" sz="3200" u="sng" dirty="0">
                <a:solidFill>
                  <a:srgbClr val="0000FF"/>
                </a:solidFill>
              </a:rPr>
              <a:t>3</a:t>
            </a:r>
            <a:r>
              <a:rPr lang="en-US" altLang="zh-CN" sz="3200" dirty="0"/>
              <a:t> Nor can we ever get enough of it. How many times a day does the thought, “There’s got to be a better way to do this,” cross your mind? Everybody thinks it, and you can often safely bet that someone’s already found that better way, for American history is a history of invention. </a:t>
            </a:r>
            <a:r>
              <a:rPr lang="en-US" altLang="zh-CN" sz="3200" dirty="0" smtClean="0"/>
              <a:t>                                                        is </a:t>
            </a:r>
            <a:r>
              <a:rPr lang="en-US" altLang="zh-CN" sz="3200" dirty="0"/>
              <a:t>flooded by an average 325 new applications each day. When the Office was first established it took a few weeks to get a patent but it is now so deluged that even with the aid of large computers, the process takes 25 months or more. Inventors know America constantly wants a better way to do things. They know we’re on a quest for convenience. </a:t>
            </a:r>
            <a:endParaRPr lang="zh-CN" altLang="zh-CN" sz="3200" dirty="0"/>
          </a:p>
        </p:txBody>
      </p:sp>
      <p:sp>
        <p:nvSpPr>
          <p:cNvPr id="35" name="矩形 34"/>
          <p:cNvSpPr/>
          <p:nvPr/>
        </p:nvSpPr>
        <p:spPr>
          <a:xfrm>
            <a:off x="3849779" y="3118399"/>
            <a:ext cx="5483361" cy="584775"/>
          </a:xfrm>
          <a:prstGeom prst="rect">
            <a:avLst/>
          </a:prstGeom>
        </p:spPr>
        <p:txBody>
          <a:bodyPr wrap="none">
            <a:spAutoFit/>
          </a:bodyPr>
          <a:lstStyle/>
          <a:p>
            <a:r>
              <a:rPr lang="en-US" altLang="zh-CN" sz="3200" dirty="0" smtClean="0"/>
              <a:t>The United States Patent Office </a:t>
            </a:r>
            <a:endParaRPr lang="zh-CN" altLang="en-US" sz="3200" dirty="0"/>
          </a:p>
        </p:txBody>
      </p:sp>
      <p:grpSp>
        <p:nvGrpSpPr>
          <p:cNvPr id="24" name="组合 27"/>
          <p:cNvGrpSpPr/>
          <p:nvPr/>
        </p:nvGrpSpPr>
        <p:grpSpPr>
          <a:xfrm>
            <a:off x="8910911" y="101956"/>
            <a:ext cx="3048024" cy="540327"/>
            <a:chOff x="6805535" y="4711665"/>
            <a:chExt cx="2247322" cy="1554224"/>
          </a:xfrm>
        </p:grpSpPr>
        <p:sp>
          <p:nvSpPr>
            <p:cNvPr id="25" name="矩形 24"/>
            <p:cNvSpPr/>
            <p:nvPr/>
          </p:nvSpPr>
          <p:spPr>
            <a:xfrm>
              <a:off x="6968748" y="4711665"/>
              <a:ext cx="1929100" cy="891501"/>
            </a:xfrm>
            <a:prstGeom prst="rect">
              <a:avLst/>
            </a:prstGeom>
          </p:spPr>
          <p:txBody>
            <a:bodyPr wrap="none">
              <a:spAutoFit/>
            </a:bodyPr>
            <a:lstStyle/>
            <a:p>
              <a:pPr lvl="0" algn="ctr">
                <a:defRPr>
                  <a:solidFill>
                    <a:srgbClr val="FFFFFF"/>
                  </a:solidFill>
                  <a:latin typeface="Arial"/>
                  <a:ea typeface="Arial"/>
                  <a:cs typeface="Arial"/>
                  <a:sym typeface="Arial"/>
                </a:defRPr>
              </a:pPr>
              <a:r>
                <a:rPr lang="en-US" altLang="zh-CN" sz="2600" dirty="0" smtClean="0">
                  <a:solidFill>
                    <a:schemeClr val="bg1"/>
                  </a:solidFill>
                </a:rPr>
                <a:t> </a:t>
              </a:r>
              <a:r>
                <a:rPr lang="en-US" sz="2800" dirty="0" smtClean="0">
                  <a:solidFill>
                    <a:schemeClr val="bg1"/>
                  </a:solidFill>
                </a:rPr>
                <a:t>Detail Spotting</a:t>
              </a:r>
              <a:endParaRPr lang="en-US" sz="2800" dirty="0">
                <a:solidFill>
                  <a:schemeClr val="bg1"/>
                </a:solidFill>
              </a:endParaRPr>
            </a:p>
          </p:txBody>
        </p:sp>
        <p:sp>
          <p:nvSpPr>
            <p:cNvPr id="26" name="圆角矩形 25"/>
            <p:cNvSpPr/>
            <p:nvPr/>
          </p:nvSpPr>
          <p:spPr>
            <a:xfrm>
              <a:off x="6805535" y="4781862"/>
              <a:ext cx="2247322" cy="1484027"/>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3381361566"/>
      </p:ext>
    </p:extLst>
  </p:cSld>
  <p:clrMapOvr>
    <a:masterClrMapping/>
  </p:clrMapOvr>
  <p:transition advTm="94415">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strVal val="#ppt_w*0.70"/>
                                          </p:val>
                                        </p:tav>
                                        <p:tav tm="100000">
                                          <p:val>
                                            <p:strVal val="#ppt_w"/>
                                          </p:val>
                                        </p:tav>
                                      </p:tavLst>
                                    </p:anim>
                                    <p:anim calcmode="lin" valueType="num">
                                      <p:cBhvr>
                                        <p:cTn id="8" dur="500" fill="hold"/>
                                        <p:tgtEl>
                                          <p:spTgt spid="32"/>
                                        </p:tgtEl>
                                        <p:attrNameLst>
                                          <p:attrName>ppt_h</p:attrName>
                                        </p:attrNameLst>
                                      </p:cBhvr>
                                      <p:tavLst>
                                        <p:tav tm="0">
                                          <p:val>
                                            <p:strVal val="#ppt_h"/>
                                          </p:val>
                                        </p:tav>
                                        <p:tav tm="100000">
                                          <p:val>
                                            <p:strVal val="#ppt_h"/>
                                          </p:val>
                                        </p:tav>
                                      </p:tavLst>
                                    </p:anim>
                                    <p:animEffect transition="in" filter="fade">
                                      <p:cBhvr>
                                        <p:cTn id="9" dur="500"/>
                                        <p:tgtEl>
                                          <p:spTgt spid="3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1000" fill="hold"/>
                                        <p:tgtEl>
                                          <p:spTgt spid="33"/>
                                        </p:tgtEl>
                                        <p:attrNameLst>
                                          <p:attrName>ppt_w</p:attrName>
                                        </p:attrNameLst>
                                      </p:cBhvr>
                                      <p:tavLst>
                                        <p:tav tm="0">
                                          <p:val>
                                            <p:strVal val="#ppt_w+.3"/>
                                          </p:val>
                                        </p:tav>
                                        <p:tav tm="100000">
                                          <p:val>
                                            <p:strVal val="#ppt_w"/>
                                          </p:val>
                                        </p:tav>
                                      </p:tavLst>
                                    </p:anim>
                                    <p:anim calcmode="lin" valueType="num">
                                      <p:cBhvr>
                                        <p:cTn id="15" dur="1000" fill="hold"/>
                                        <p:tgtEl>
                                          <p:spTgt spid="33"/>
                                        </p:tgtEl>
                                        <p:attrNameLst>
                                          <p:attrName>ppt_h</p:attrName>
                                        </p:attrNameLst>
                                      </p:cBhvr>
                                      <p:tavLst>
                                        <p:tav tm="0">
                                          <p:val>
                                            <p:strVal val="#ppt_h"/>
                                          </p:val>
                                        </p:tav>
                                        <p:tav tm="100000">
                                          <p:val>
                                            <p:strVal val="#ppt_h"/>
                                          </p:val>
                                        </p:tav>
                                      </p:tavLst>
                                    </p:anim>
                                    <p:animEffect transition="in" filter="fade">
                                      <p:cBhvr>
                                        <p:cTn id="16" dur="1000"/>
                                        <p:tgtEl>
                                          <p:spTgt spid="33"/>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20"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1000"/>
                                        <p:tgtEl>
                                          <p:spTgt spid="33"/>
                                        </p:tgtEl>
                                      </p:cBhvr>
                                    </p:animEffect>
                                    <p:set>
                                      <p:cBhvr>
                                        <p:cTn id="26" dur="1" fill="hold">
                                          <p:stCondLst>
                                            <p:cond delay="999"/>
                                          </p:stCondLst>
                                        </p:cTn>
                                        <p:tgtEl>
                                          <p:spTgt spid="33"/>
                                        </p:tgtEl>
                                        <p:attrNameLst>
                                          <p:attrName>style.visibility</p:attrName>
                                        </p:attrNameLst>
                                      </p:cBhvr>
                                      <p:to>
                                        <p:strVal val="hidden"/>
                                      </p:to>
                                    </p:set>
                                  </p:childTnLst>
                                </p:cTn>
                              </p:par>
                              <p:par>
                                <p:cTn id="27" presetID="10" presetClass="exit" presetSubtype="0" fill="hold" grpId="1" nodeType="withEffect">
                                  <p:stCondLst>
                                    <p:cond delay="0"/>
                                  </p:stCondLst>
                                  <p:childTnLst>
                                    <p:animEffect transition="out" filter="fade">
                                      <p:cBhvr>
                                        <p:cTn id="28" dur="1000"/>
                                        <p:tgtEl>
                                          <p:spTgt spid="3">
                                            <p:txEl>
                                              <p:pRg st="0" end="0"/>
                                            </p:txEl>
                                          </p:spTgt>
                                        </p:tgtEl>
                                      </p:cBhvr>
                                    </p:animEffect>
                                    <p:set>
                                      <p:cBhvr>
                                        <p:cTn id="29" dur="1" fill="hold">
                                          <p:stCondLst>
                                            <p:cond delay="999"/>
                                          </p:stCondLst>
                                        </p:cTn>
                                        <p:tgtEl>
                                          <p:spTgt spid="3">
                                            <p:txEl>
                                              <p:pRg st="0" end="0"/>
                                            </p:txEl>
                                          </p:spTgt>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1" nodeType="click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fade">
                                      <p:cBhvr>
                                        <p:cTn id="34" dur="1000"/>
                                        <p:tgtEl>
                                          <p:spTgt spid="3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mph" presetSubtype="2" fill="hold" grpId="0" nodeType="clickEffect">
                                  <p:stCondLst>
                                    <p:cond delay="0"/>
                                  </p:stCondLst>
                                  <p:childTnLst>
                                    <p:animClr clrSpc="rgb" dir="cw">
                                      <p:cBhvr override="childStyle">
                                        <p:cTn id="41" dur="1000" fill="hold"/>
                                        <p:tgtEl>
                                          <p:spTgt spid="35"/>
                                        </p:tgtEl>
                                        <p:attrNameLst>
                                          <p:attrName>style.color</p:attrName>
                                        </p:attrNameLst>
                                      </p:cBhvr>
                                      <p:to>
                                        <a:srgbClr val="FF0066"/>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 grpId="0" build="p"/>
      <p:bldP spid="3" grpId="1" build="p"/>
      <p:bldP spid="33" grpId="0" animBg="1"/>
      <p:bldP spid="33" grpId="1" animBg="1"/>
      <p:bldP spid="15" grpId="0"/>
      <p:bldP spid="35" grpId="0"/>
      <p:bldP spid="3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D:\work\ABOUT PPT\素材\背景-02.png"/>
          <p:cNvPicPr>
            <a:picLocks noChangeAspect="1" noChangeArrowheads="1"/>
          </p:cNvPicPr>
          <p:nvPr/>
        </p:nvPicPr>
        <p:blipFill>
          <a:blip r:embed="rId3" cstate="print"/>
          <a:stretch>
            <a:fillRect/>
          </a:stretch>
        </p:blipFill>
        <p:spPr bwMode="auto">
          <a:xfrm flipV="1">
            <a:off x="0" y="-2"/>
            <a:ext cx="12192000" cy="6857997"/>
          </a:xfrm>
          <a:prstGeom prst="rect">
            <a:avLst/>
          </a:prstGeom>
          <a:noFill/>
        </p:spPr>
      </p:pic>
      <p:cxnSp>
        <p:nvCxnSpPr>
          <p:cNvPr id="16" name="直接连接符 15"/>
          <p:cNvCxnSpPr/>
          <p:nvPr/>
        </p:nvCxnSpPr>
        <p:spPr>
          <a:xfrm flipV="1">
            <a:off x="7397003" y="11944351"/>
            <a:ext cx="3184071" cy="8164"/>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565897" y="12544426"/>
            <a:ext cx="254997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6591460" y="12475030"/>
            <a:ext cx="805543" cy="46264"/>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 name="组合 27"/>
          <p:cNvGrpSpPr/>
          <p:nvPr/>
        </p:nvGrpSpPr>
        <p:grpSpPr>
          <a:xfrm>
            <a:off x="8875059" y="123043"/>
            <a:ext cx="3083876" cy="534467"/>
            <a:chOff x="5968981" y="4723834"/>
            <a:chExt cx="3083876" cy="1542053"/>
          </a:xfrm>
        </p:grpSpPr>
        <p:sp>
          <p:nvSpPr>
            <p:cNvPr id="29" name="矩形 28"/>
            <p:cNvSpPr/>
            <p:nvPr/>
          </p:nvSpPr>
          <p:spPr>
            <a:xfrm>
              <a:off x="6202708" y="4723834"/>
              <a:ext cx="2616422" cy="891500"/>
            </a:xfrm>
            <a:prstGeom prst="rect">
              <a:avLst/>
            </a:prstGeom>
          </p:spPr>
          <p:txBody>
            <a:bodyPr wrap="none">
              <a:spAutoFit/>
            </a:bodyPr>
            <a:lstStyle/>
            <a:p>
              <a:pPr lvl="0" algn="ctr">
                <a:defRPr>
                  <a:solidFill>
                    <a:srgbClr val="FFFFFF"/>
                  </a:solidFill>
                  <a:latin typeface="Arial"/>
                  <a:ea typeface="Arial"/>
                  <a:cs typeface="Arial"/>
                  <a:sym typeface="Arial"/>
                </a:defRPr>
              </a:pPr>
              <a:r>
                <a:rPr lang="en-US" altLang="zh-CN" sz="2600" dirty="0" smtClean="0">
                  <a:solidFill>
                    <a:schemeClr val="bg1"/>
                  </a:solidFill>
                </a:rPr>
                <a:t> </a:t>
              </a:r>
              <a:r>
                <a:rPr lang="en-US" sz="2800" dirty="0" smtClean="0">
                  <a:solidFill>
                    <a:schemeClr val="bg1"/>
                  </a:solidFill>
                </a:rPr>
                <a:t>Detail Spotting</a:t>
              </a:r>
              <a:endParaRPr lang="en-US" sz="2800" dirty="0">
                <a:solidFill>
                  <a:schemeClr val="bg1"/>
                </a:solidFill>
              </a:endParaRPr>
            </a:p>
          </p:txBody>
        </p:sp>
        <p:sp>
          <p:nvSpPr>
            <p:cNvPr id="30" name="圆角矩形 29"/>
            <p:cNvSpPr/>
            <p:nvPr/>
          </p:nvSpPr>
          <p:spPr>
            <a:xfrm>
              <a:off x="5968981" y="4781861"/>
              <a:ext cx="3083876" cy="1484026"/>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矩形 40"/>
          <p:cNvSpPr/>
          <p:nvPr/>
        </p:nvSpPr>
        <p:spPr>
          <a:xfrm>
            <a:off x="259992" y="1222584"/>
            <a:ext cx="11707899" cy="545054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内容占位符 2"/>
          <p:cNvSpPr txBox="1">
            <a:spLocks/>
          </p:cNvSpPr>
          <p:nvPr/>
        </p:nvSpPr>
        <p:spPr>
          <a:xfrm>
            <a:off x="502032" y="1417320"/>
            <a:ext cx="11689968" cy="408705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None/>
            </a:pPr>
            <a:r>
              <a:rPr lang="en-US" altLang="zh-CN" sz="3600" dirty="0" smtClean="0"/>
              <a:t>   </a:t>
            </a:r>
            <a:r>
              <a:rPr lang="en-US" altLang="zh-CN" sz="3600" u="sng" dirty="0" smtClean="0">
                <a:solidFill>
                  <a:srgbClr val="0000FF"/>
                </a:solidFill>
              </a:rPr>
              <a:t>2</a:t>
            </a:r>
            <a:r>
              <a:rPr lang="en-US" altLang="zh-CN" sz="3600" dirty="0" smtClean="0"/>
              <a:t>  That Americans want convenience is no secret. In fact, we’re made aware of it each and every day. Advertisements bombard us with the                         , </a:t>
            </a:r>
          </a:p>
          <a:p>
            <a:pPr>
              <a:lnSpc>
                <a:spcPct val="100000"/>
              </a:lnSpc>
              <a:buNone/>
            </a:pPr>
            <a:r>
              <a:rPr lang="en-US" altLang="zh-CN" sz="3600" dirty="0" smtClean="0"/>
              <a:t>                                                                         The self-cleaning oven saves mom scrubbing time, while       </a:t>
            </a:r>
          </a:p>
          <a:p>
            <a:pPr>
              <a:lnSpc>
                <a:spcPct val="100000"/>
              </a:lnSpc>
              <a:buNone/>
            </a:pPr>
            <a:r>
              <a:rPr lang="en-US" altLang="zh-CN" sz="3600" dirty="0" smtClean="0"/>
              <a:t>   takes the grease out of her way. The </a:t>
            </a:r>
          </a:p>
          <a:p>
            <a:pPr>
              <a:lnSpc>
                <a:spcPct val="100000"/>
              </a:lnSpc>
              <a:buNone/>
            </a:pPr>
            <a:r>
              <a:rPr lang="en-US" altLang="zh-CN" sz="3600" dirty="0" smtClean="0"/>
              <a:t>   and the Instant Cash Machine also make life that</a:t>
            </a:r>
          </a:p>
          <a:p>
            <a:pPr>
              <a:lnSpc>
                <a:spcPct val="100000"/>
              </a:lnSpc>
              <a:buNone/>
            </a:pPr>
            <a:r>
              <a:rPr lang="en-US" altLang="zh-CN" sz="3600" dirty="0" smtClean="0"/>
              <a:t>                               . Convenience, it seems, is everywhere.</a:t>
            </a:r>
            <a:endParaRPr lang="zh-CN" altLang="zh-CN" sz="3600" dirty="0"/>
          </a:p>
        </p:txBody>
      </p:sp>
      <p:sp>
        <p:nvSpPr>
          <p:cNvPr id="13" name="内容占位符 2"/>
          <p:cNvSpPr txBox="1">
            <a:spLocks/>
          </p:cNvSpPr>
          <p:nvPr/>
        </p:nvSpPr>
        <p:spPr>
          <a:xfrm>
            <a:off x="5091953" y="3369566"/>
            <a:ext cx="1846730" cy="71338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en-US" altLang="zh-CN" sz="4800" dirty="0" smtClean="0">
                <a:solidFill>
                  <a:srgbClr val="0000FF"/>
                </a:solidFill>
              </a:rPr>
              <a:t>“       ”</a:t>
            </a:r>
          </a:p>
        </p:txBody>
      </p:sp>
      <p:sp>
        <p:nvSpPr>
          <p:cNvPr id="42" name="矩形 41"/>
          <p:cNvSpPr/>
          <p:nvPr/>
        </p:nvSpPr>
        <p:spPr>
          <a:xfrm>
            <a:off x="5145741" y="3263153"/>
            <a:ext cx="1739153" cy="1004047"/>
          </a:xfrm>
          <a:prstGeom prst="rect">
            <a:avLst/>
          </a:prstGeom>
          <a:noFill/>
          <a:ln w="28575">
            <a:solidFill>
              <a:srgbClr val="FF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4598122" y="2509220"/>
            <a:ext cx="2951449" cy="646331"/>
          </a:xfrm>
          <a:prstGeom prst="rect">
            <a:avLst/>
          </a:prstGeom>
        </p:spPr>
        <p:txBody>
          <a:bodyPr wrap="none">
            <a:spAutoFit/>
          </a:bodyPr>
          <a:lstStyle/>
          <a:p>
            <a:r>
              <a:rPr lang="en-US" altLang="zh-CN" sz="3600" dirty="0" smtClean="0"/>
              <a:t>“user-friendly”</a:t>
            </a:r>
            <a:endParaRPr lang="zh-CN" altLang="en-US" sz="3600" dirty="0"/>
          </a:p>
        </p:txBody>
      </p:sp>
      <p:sp>
        <p:nvSpPr>
          <p:cNvPr id="44" name="矩形 43"/>
          <p:cNvSpPr/>
          <p:nvPr/>
        </p:nvSpPr>
        <p:spPr>
          <a:xfrm>
            <a:off x="8322015" y="2491321"/>
            <a:ext cx="2327753" cy="646331"/>
          </a:xfrm>
          <a:prstGeom prst="rect">
            <a:avLst/>
          </a:prstGeom>
        </p:spPr>
        <p:txBody>
          <a:bodyPr wrap="none">
            <a:spAutoFit/>
          </a:bodyPr>
          <a:lstStyle/>
          <a:p>
            <a:r>
              <a:rPr lang="en-US" altLang="zh-CN" sz="3600" dirty="0" smtClean="0"/>
              <a:t>“high-tech”</a:t>
            </a:r>
            <a:endParaRPr lang="zh-CN" altLang="en-US" sz="3600" dirty="0"/>
          </a:p>
        </p:txBody>
      </p:sp>
      <p:sp>
        <p:nvSpPr>
          <p:cNvPr id="45" name="矩形 44"/>
          <p:cNvSpPr/>
          <p:nvPr/>
        </p:nvSpPr>
        <p:spPr>
          <a:xfrm>
            <a:off x="7559267" y="2491324"/>
            <a:ext cx="914033" cy="646331"/>
          </a:xfrm>
          <a:prstGeom prst="rect">
            <a:avLst/>
          </a:prstGeom>
        </p:spPr>
        <p:txBody>
          <a:bodyPr wrap="none">
            <a:spAutoFit/>
          </a:bodyPr>
          <a:lstStyle/>
          <a:p>
            <a:r>
              <a:rPr lang="en-US" altLang="zh-CN" sz="3600" dirty="0" smtClean="0"/>
              <a:t>the </a:t>
            </a:r>
            <a:endParaRPr lang="zh-CN" altLang="en-US" sz="3600" dirty="0"/>
          </a:p>
        </p:txBody>
      </p:sp>
      <p:sp>
        <p:nvSpPr>
          <p:cNvPr id="46" name="矩形 45"/>
          <p:cNvSpPr/>
          <p:nvPr/>
        </p:nvSpPr>
        <p:spPr>
          <a:xfrm>
            <a:off x="814589" y="3172637"/>
            <a:ext cx="3456780" cy="646331"/>
          </a:xfrm>
          <a:prstGeom prst="rect">
            <a:avLst/>
          </a:prstGeom>
        </p:spPr>
        <p:txBody>
          <a:bodyPr wrap="none">
            <a:spAutoFit/>
          </a:bodyPr>
          <a:lstStyle/>
          <a:p>
            <a:r>
              <a:rPr lang="en-US" altLang="zh-CN" sz="3600" dirty="0" smtClean="0"/>
              <a:t>“wash-and-wear”</a:t>
            </a:r>
            <a:endParaRPr lang="zh-CN" altLang="en-US" sz="3600" dirty="0"/>
          </a:p>
        </p:txBody>
      </p:sp>
      <p:sp>
        <p:nvSpPr>
          <p:cNvPr id="47" name="矩形 46"/>
          <p:cNvSpPr/>
          <p:nvPr/>
        </p:nvSpPr>
        <p:spPr>
          <a:xfrm>
            <a:off x="4007403" y="3172638"/>
            <a:ext cx="4179157" cy="646331"/>
          </a:xfrm>
          <a:prstGeom prst="rect">
            <a:avLst/>
          </a:prstGeom>
        </p:spPr>
        <p:txBody>
          <a:bodyPr wrap="none">
            <a:spAutoFit/>
          </a:bodyPr>
          <a:lstStyle/>
          <a:p>
            <a:r>
              <a:rPr lang="en-US" altLang="zh-CN" sz="3600" dirty="0" smtClean="0"/>
              <a:t>“new and improved”.</a:t>
            </a:r>
            <a:endParaRPr lang="zh-CN" altLang="en-US" sz="3600" dirty="0"/>
          </a:p>
        </p:txBody>
      </p:sp>
      <p:sp>
        <p:nvSpPr>
          <p:cNvPr id="48" name="矩形 47"/>
          <p:cNvSpPr/>
          <p:nvPr/>
        </p:nvSpPr>
        <p:spPr>
          <a:xfrm>
            <a:off x="8047258" y="3746378"/>
            <a:ext cx="1637051" cy="646331"/>
          </a:xfrm>
          <a:prstGeom prst="rect">
            <a:avLst/>
          </a:prstGeom>
        </p:spPr>
        <p:txBody>
          <a:bodyPr wrap="none">
            <a:spAutoFit/>
          </a:bodyPr>
          <a:lstStyle/>
          <a:p>
            <a:r>
              <a:rPr lang="en-US" altLang="zh-CN" sz="3600" dirty="0" smtClean="0"/>
              <a:t>“Dawn”</a:t>
            </a:r>
            <a:endParaRPr lang="zh-CN" altLang="en-US" sz="3600" dirty="0"/>
          </a:p>
        </p:txBody>
      </p:sp>
      <p:sp>
        <p:nvSpPr>
          <p:cNvPr id="49" name="矩形 48"/>
          <p:cNvSpPr/>
          <p:nvPr/>
        </p:nvSpPr>
        <p:spPr>
          <a:xfrm>
            <a:off x="7543559" y="4409769"/>
            <a:ext cx="2874826" cy="646331"/>
          </a:xfrm>
          <a:prstGeom prst="rect">
            <a:avLst/>
          </a:prstGeom>
        </p:spPr>
        <p:txBody>
          <a:bodyPr wrap="none">
            <a:spAutoFit/>
          </a:bodyPr>
          <a:lstStyle/>
          <a:p>
            <a:r>
              <a:rPr lang="en-US" altLang="zh-CN" sz="3600" dirty="0" smtClean="0"/>
              <a:t>“24 hour drive</a:t>
            </a:r>
            <a:endParaRPr lang="zh-CN" altLang="en-US" sz="3600" dirty="0"/>
          </a:p>
        </p:txBody>
      </p:sp>
      <p:sp>
        <p:nvSpPr>
          <p:cNvPr id="50" name="矩形 49"/>
          <p:cNvSpPr/>
          <p:nvPr/>
        </p:nvSpPr>
        <p:spPr>
          <a:xfrm>
            <a:off x="10322100" y="4391839"/>
            <a:ext cx="1308371" cy="646331"/>
          </a:xfrm>
          <a:prstGeom prst="rect">
            <a:avLst/>
          </a:prstGeom>
        </p:spPr>
        <p:txBody>
          <a:bodyPr wrap="none">
            <a:spAutoFit/>
          </a:bodyPr>
          <a:lstStyle/>
          <a:p>
            <a:r>
              <a:rPr lang="en-US" altLang="zh-CN" sz="3600" dirty="0" smtClean="0"/>
              <a:t>-thru”</a:t>
            </a:r>
            <a:endParaRPr lang="zh-CN" altLang="en-US" sz="3600" dirty="0"/>
          </a:p>
        </p:txBody>
      </p:sp>
      <p:sp>
        <p:nvSpPr>
          <p:cNvPr id="51" name="矩形 50"/>
          <p:cNvSpPr/>
          <p:nvPr/>
        </p:nvSpPr>
        <p:spPr>
          <a:xfrm>
            <a:off x="704649" y="5736537"/>
            <a:ext cx="3247877" cy="646331"/>
          </a:xfrm>
          <a:prstGeom prst="rect">
            <a:avLst/>
          </a:prstGeom>
        </p:spPr>
        <p:txBody>
          <a:bodyPr wrap="none">
            <a:spAutoFit/>
          </a:bodyPr>
          <a:lstStyle/>
          <a:p>
            <a:r>
              <a:rPr lang="en-US" altLang="zh-CN" sz="3600" dirty="0" smtClean="0"/>
              <a:t>“little bit easier”</a:t>
            </a:r>
            <a:endParaRPr lang="zh-CN" altLang="en-US" sz="3600" dirty="0"/>
          </a:p>
        </p:txBody>
      </p:sp>
      <p:sp>
        <p:nvSpPr>
          <p:cNvPr id="52" name="矩形 51"/>
          <p:cNvSpPr/>
          <p:nvPr/>
        </p:nvSpPr>
        <p:spPr>
          <a:xfrm>
            <a:off x="8865783" y="2013747"/>
            <a:ext cx="3037840" cy="563880"/>
          </a:xfrm>
          <a:prstGeom prst="rect">
            <a:avLst/>
          </a:prstGeom>
          <a:noFill/>
          <a:ln w="38100">
            <a:solidFill>
              <a:srgbClr val="66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标题 1"/>
          <p:cNvSpPr txBox="1">
            <a:spLocks/>
          </p:cNvSpPr>
          <p:nvPr/>
        </p:nvSpPr>
        <p:spPr>
          <a:xfrm>
            <a:off x="233083" y="263856"/>
            <a:ext cx="8408893" cy="8656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4000" dirty="0" smtClean="0">
                <a:solidFill>
                  <a:schemeClr val="bg1"/>
                </a:solidFill>
                <a:latin typeface="Aharoni" pitchFamily="2" charset="-79"/>
                <a:cs typeface="Aharoni" pitchFamily="2" charset="-79"/>
              </a:rPr>
              <a:t>Scanning for Exemplification</a:t>
            </a:r>
            <a:endParaRPr lang="zh-CN" altLang="zh-CN" sz="4000" dirty="0">
              <a:solidFill>
                <a:schemeClr val="bg1"/>
              </a:solidFill>
              <a:latin typeface="Aharoni" pitchFamily="2" charset="-79"/>
              <a:cs typeface="Aharoni" pitchFamily="2" charset="-79"/>
            </a:endParaRPr>
          </a:p>
        </p:txBody>
      </p:sp>
    </p:spTree>
    <p:custDataLst>
      <p:tags r:id="rId1"/>
    </p:custDataLst>
    <p:extLst>
      <p:ext uri="{BB962C8B-B14F-4D97-AF65-F5344CB8AC3E}">
        <p14:creationId xmlns:p14="http://schemas.microsoft.com/office/powerpoint/2010/main" val="863935786"/>
      </p:ext>
    </p:extLst>
  </p:cSld>
  <p:clrMapOvr>
    <a:masterClrMapping/>
  </p:clrMapOvr>
  <p:transition spd="slow" advTm="94415">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strVal val="#ppt_w*0.70"/>
                                          </p:val>
                                        </p:tav>
                                        <p:tav tm="100000">
                                          <p:val>
                                            <p:strVal val="#ppt_w"/>
                                          </p:val>
                                        </p:tav>
                                      </p:tavLst>
                                    </p:anim>
                                    <p:anim calcmode="lin" valueType="num">
                                      <p:cBhvr>
                                        <p:cTn id="8" dur="500" fill="hold"/>
                                        <p:tgtEl>
                                          <p:spTgt spid="41"/>
                                        </p:tgtEl>
                                        <p:attrNameLst>
                                          <p:attrName>ppt_h</p:attrName>
                                        </p:attrNameLst>
                                      </p:cBhvr>
                                      <p:tavLst>
                                        <p:tav tm="0">
                                          <p:val>
                                            <p:strVal val="#ppt_h"/>
                                          </p:val>
                                        </p:tav>
                                        <p:tav tm="100000">
                                          <p:val>
                                            <p:strVal val="#ppt_h"/>
                                          </p:val>
                                        </p:tav>
                                      </p:tavLst>
                                    </p:anim>
                                    <p:animEffect transition="in" filter="fade">
                                      <p:cBhvr>
                                        <p:cTn id="9" dur="500"/>
                                        <p:tgtEl>
                                          <p:spTgt spid="41"/>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42"/>
                                        </p:tgtEl>
                                        <p:attrNameLst>
                                          <p:attrName>style.visibility</p:attrName>
                                        </p:attrNameLst>
                                      </p:cBhvr>
                                      <p:to>
                                        <p:strVal val="visible"/>
                                      </p:to>
                                    </p:set>
                                    <p:anim calcmode="lin" valueType="num">
                                      <p:cBhvr>
                                        <p:cTn id="14" dur="1000" fill="hold"/>
                                        <p:tgtEl>
                                          <p:spTgt spid="42"/>
                                        </p:tgtEl>
                                        <p:attrNameLst>
                                          <p:attrName>ppt_w</p:attrName>
                                        </p:attrNameLst>
                                      </p:cBhvr>
                                      <p:tavLst>
                                        <p:tav tm="0">
                                          <p:val>
                                            <p:strVal val="#ppt_w+.3"/>
                                          </p:val>
                                        </p:tav>
                                        <p:tav tm="100000">
                                          <p:val>
                                            <p:strVal val="#ppt_w"/>
                                          </p:val>
                                        </p:tav>
                                      </p:tavLst>
                                    </p:anim>
                                    <p:anim calcmode="lin" valueType="num">
                                      <p:cBhvr>
                                        <p:cTn id="15" dur="1000" fill="hold"/>
                                        <p:tgtEl>
                                          <p:spTgt spid="42"/>
                                        </p:tgtEl>
                                        <p:attrNameLst>
                                          <p:attrName>ppt_h</p:attrName>
                                        </p:attrNameLst>
                                      </p:cBhvr>
                                      <p:tavLst>
                                        <p:tav tm="0">
                                          <p:val>
                                            <p:strVal val="#ppt_h"/>
                                          </p:val>
                                        </p:tav>
                                        <p:tav tm="100000">
                                          <p:val>
                                            <p:strVal val="#ppt_h"/>
                                          </p:val>
                                        </p:tav>
                                      </p:tavLst>
                                    </p:anim>
                                    <p:animEffect transition="in" filter="fade">
                                      <p:cBhvr>
                                        <p:cTn id="16" dur="1000"/>
                                        <p:tgtEl>
                                          <p:spTgt spid="42"/>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strVal val="#ppt_w+.3"/>
                                          </p:val>
                                        </p:tav>
                                        <p:tav tm="100000">
                                          <p:val>
                                            <p:strVal val="#ppt_w"/>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animEffect transition="in" filter="fade">
                                      <p:cBhvr>
                                        <p:cTn id="21" dur="10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grpId="1" nodeType="clickEffect">
                                  <p:stCondLst>
                                    <p:cond delay="0"/>
                                  </p:stCondLst>
                                  <p:childTnLst>
                                    <p:animEffect transition="out" filter="fade">
                                      <p:cBhvr>
                                        <p:cTn id="25" dur="1000"/>
                                        <p:tgtEl>
                                          <p:spTgt spid="42"/>
                                        </p:tgtEl>
                                      </p:cBhvr>
                                    </p:animEffect>
                                    <p:set>
                                      <p:cBhvr>
                                        <p:cTn id="26" dur="1" fill="hold">
                                          <p:stCondLst>
                                            <p:cond delay="999"/>
                                          </p:stCondLst>
                                        </p:cTn>
                                        <p:tgtEl>
                                          <p:spTgt spid="42"/>
                                        </p:tgtEl>
                                        <p:attrNameLst>
                                          <p:attrName>style.visibility</p:attrName>
                                        </p:attrNameLst>
                                      </p:cBhvr>
                                      <p:to>
                                        <p:strVal val="hidden"/>
                                      </p:to>
                                    </p:set>
                                  </p:childTnLst>
                                </p:cTn>
                              </p:par>
                              <p:par>
                                <p:cTn id="27" presetID="10" presetClass="exit" presetSubtype="0" fill="hold" grpId="1" nodeType="withEffect">
                                  <p:stCondLst>
                                    <p:cond delay="0"/>
                                  </p:stCondLst>
                                  <p:childTnLst>
                                    <p:animEffect transition="out" filter="fade">
                                      <p:cBhvr>
                                        <p:cTn id="28" dur="1000"/>
                                        <p:tgtEl>
                                          <p:spTgt spid="13"/>
                                        </p:tgtEl>
                                      </p:cBhvr>
                                    </p:animEffect>
                                    <p:set>
                                      <p:cBhvr>
                                        <p:cTn id="29" dur="1" fill="hold">
                                          <p:stCondLst>
                                            <p:cond delay="999"/>
                                          </p:stCondLst>
                                        </p:cTn>
                                        <p:tgtEl>
                                          <p:spTgt spid="13"/>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43"/>
                                        </p:tgtEl>
                                        <p:attrNameLst>
                                          <p:attrName>style.visibility</p:attrName>
                                        </p:attrNameLst>
                                      </p:cBhvr>
                                      <p:to>
                                        <p:strVal val="visible"/>
                                      </p:to>
                                    </p:set>
                                    <p:animEffect transition="in" filter="fade">
                                      <p:cBhvr>
                                        <p:cTn id="37" dur="1000"/>
                                        <p:tgtEl>
                                          <p:spTgt spid="43"/>
                                        </p:tgtEl>
                                      </p:cBhvr>
                                    </p:animEffect>
                                  </p:childTnLst>
                                </p:cTn>
                              </p:par>
                              <p:par>
                                <p:cTn id="38" presetID="10" presetClass="entr" presetSubtype="0" fill="hold" grpId="1" nodeType="withEffect">
                                  <p:stCondLst>
                                    <p:cond delay="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1000"/>
                                        <p:tgtEl>
                                          <p:spTgt spid="46"/>
                                        </p:tgtEl>
                                      </p:cBhvr>
                                    </p:animEffect>
                                  </p:childTnLst>
                                </p:cTn>
                              </p:par>
                              <p:par>
                                <p:cTn id="41" presetID="10" presetClass="entr" presetSubtype="0" fill="hold" grpId="1" nodeType="with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fade">
                                      <p:cBhvr>
                                        <p:cTn id="43" dur="1000"/>
                                        <p:tgtEl>
                                          <p:spTgt spid="44"/>
                                        </p:tgtEl>
                                      </p:cBhvr>
                                    </p:animEffect>
                                  </p:childTnLst>
                                </p:cTn>
                              </p:par>
                              <p:par>
                                <p:cTn id="44" presetID="10" presetClass="entr" presetSubtype="0" fill="hold" grpId="1" nodeType="withEffect">
                                  <p:stCondLst>
                                    <p:cond delay="0"/>
                                  </p:stCondLst>
                                  <p:childTnLst>
                                    <p:set>
                                      <p:cBhvr>
                                        <p:cTn id="45" dur="1" fill="hold">
                                          <p:stCondLst>
                                            <p:cond delay="0"/>
                                          </p:stCondLst>
                                        </p:cTn>
                                        <p:tgtEl>
                                          <p:spTgt spid="47"/>
                                        </p:tgtEl>
                                        <p:attrNameLst>
                                          <p:attrName>style.visibility</p:attrName>
                                        </p:attrNameLst>
                                      </p:cBhvr>
                                      <p:to>
                                        <p:strVal val="visible"/>
                                      </p:to>
                                    </p:set>
                                    <p:animEffect transition="in" filter="fade">
                                      <p:cBhvr>
                                        <p:cTn id="46" dur="1000"/>
                                        <p:tgtEl>
                                          <p:spTgt spid="47"/>
                                        </p:tgtEl>
                                      </p:cBhvr>
                                    </p:animEffect>
                                  </p:childTnLst>
                                </p:cTn>
                              </p:par>
                              <p:par>
                                <p:cTn id="47" presetID="10" presetClass="entr" presetSubtype="0" fill="hold" grpId="1" nodeType="with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1000"/>
                                        <p:tgtEl>
                                          <p:spTgt spid="5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5"/>
                                        </p:tgtEl>
                                        <p:attrNameLst>
                                          <p:attrName>style.visibility</p:attrName>
                                        </p:attrNameLst>
                                      </p:cBhvr>
                                      <p:to>
                                        <p:strVal val="visible"/>
                                      </p:to>
                                    </p:set>
                                    <p:animEffect transition="in" filter="fade">
                                      <p:cBhvr>
                                        <p:cTn id="55" dur="1000"/>
                                        <p:tgtEl>
                                          <p:spTgt spid="45"/>
                                        </p:tgtEl>
                                      </p:cBhvr>
                                    </p:animEffect>
                                  </p:childTnLst>
                                </p:cTn>
                              </p:par>
                              <p:par>
                                <p:cTn id="56" presetID="10" presetClass="entr" presetSubtype="0" fill="hold" grpId="1" nodeType="withEffect">
                                  <p:stCondLst>
                                    <p:cond delay="0"/>
                                  </p:stCondLst>
                                  <p:childTnLst>
                                    <p:set>
                                      <p:cBhvr>
                                        <p:cTn id="57" dur="1" fill="hold">
                                          <p:stCondLst>
                                            <p:cond delay="0"/>
                                          </p:stCondLst>
                                        </p:cTn>
                                        <p:tgtEl>
                                          <p:spTgt spid="49"/>
                                        </p:tgtEl>
                                        <p:attrNameLst>
                                          <p:attrName>style.visibility</p:attrName>
                                        </p:attrNameLst>
                                      </p:cBhvr>
                                      <p:to>
                                        <p:strVal val="visible"/>
                                      </p:to>
                                    </p:set>
                                    <p:animEffect transition="in" filter="fade">
                                      <p:cBhvr>
                                        <p:cTn id="58" dur="1000"/>
                                        <p:tgtEl>
                                          <p:spTgt spid="49"/>
                                        </p:tgtEl>
                                      </p:cBhvr>
                                    </p:animEffect>
                                  </p:childTnLst>
                                </p:cTn>
                              </p:par>
                              <p:par>
                                <p:cTn id="59" presetID="10" presetClass="entr" presetSubtype="0" fill="hold" grpId="1" nodeType="withEffect">
                                  <p:stCondLst>
                                    <p:cond delay="0"/>
                                  </p:stCondLst>
                                  <p:childTnLst>
                                    <p:set>
                                      <p:cBhvr>
                                        <p:cTn id="60" dur="1" fill="hold">
                                          <p:stCondLst>
                                            <p:cond delay="0"/>
                                          </p:stCondLst>
                                        </p:cTn>
                                        <p:tgtEl>
                                          <p:spTgt spid="51"/>
                                        </p:tgtEl>
                                        <p:attrNameLst>
                                          <p:attrName>style.visibility</p:attrName>
                                        </p:attrNameLst>
                                      </p:cBhvr>
                                      <p:to>
                                        <p:strVal val="visible"/>
                                      </p:to>
                                    </p:set>
                                    <p:animEffect transition="in" filter="fade">
                                      <p:cBhvr>
                                        <p:cTn id="61" dur="1000"/>
                                        <p:tgtEl>
                                          <p:spTgt spid="51"/>
                                        </p:tgtEl>
                                      </p:cBhvr>
                                    </p:animEffect>
                                  </p:childTnLst>
                                </p:cTn>
                              </p:par>
                            </p:childTnLst>
                          </p:cTn>
                        </p:par>
                      </p:childTnLst>
                    </p:cTn>
                  </p:par>
                  <p:par>
                    <p:cTn id="62" fill="hold">
                      <p:stCondLst>
                        <p:cond delay="indefinite"/>
                      </p:stCondLst>
                      <p:childTnLst>
                        <p:par>
                          <p:cTn id="63" fill="hold">
                            <p:stCondLst>
                              <p:cond delay="0"/>
                            </p:stCondLst>
                            <p:childTnLst>
                              <p:par>
                                <p:cTn id="64" presetID="3" presetClass="emph" presetSubtype="2" fill="hold" grpId="0" nodeType="clickEffect">
                                  <p:stCondLst>
                                    <p:cond delay="0"/>
                                  </p:stCondLst>
                                  <p:childTnLst>
                                    <p:animClr clrSpc="rgb" dir="cw">
                                      <p:cBhvr override="childStyle">
                                        <p:cTn id="65" dur="1000" fill="hold"/>
                                        <p:tgtEl>
                                          <p:spTgt spid="43"/>
                                        </p:tgtEl>
                                        <p:attrNameLst>
                                          <p:attrName>style.color</p:attrName>
                                        </p:attrNameLst>
                                      </p:cBhvr>
                                      <p:to>
                                        <a:srgbClr val="FF0066"/>
                                      </p:to>
                                    </p:animClr>
                                  </p:childTnLst>
                                </p:cTn>
                              </p:par>
                              <p:par>
                                <p:cTn id="66" presetID="3" presetClass="emph" presetSubtype="2" fill="hold" grpId="0" nodeType="withEffect">
                                  <p:stCondLst>
                                    <p:cond delay="0"/>
                                  </p:stCondLst>
                                  <p:childTnLst>
                                    <p:animClr clrSpc="rgb" dir="cw">
                                      <p:cBhvr override="childStyle">
                                        <p:cTn id="67" dur="1000" fill="hold"/>
                                        <p:tgtEl>
                                          <p:spTgt spid="44"/>
                                        </p:tgtEl>
                                        <p:attrNameLst>
                                          <p:attrName>style.color</p:attrName>
                                        </p:attrNameLst>
                                      </p:cBhvr>
                                      <p:to>
                                        <a:srgbClr val="FF0066"/>
                                      </p:to>
                                    </p:animClr>
                                  </p:childTnLst>
                                </p:cTn>
                              </p:par>
                              <p:par>
                                <p:cTn id="68" presetID="3" presetClass="emph" presetSubtype="2" fill="hold" grpId="0" nodeType="withEffect">
                                  <p:stCondLst>
                                    <p:cond delay="0"/>
                                  </p:stCondLst>
                                  <p:childTnLst>
                                    <p:animClr clrSpc="rgb" dir="cw">
                                      <p:cBhvr override="childStyle">
                                        <p:cTn id="69" dur="1000" fill="hold"/>
                                        <p:tgtEl>
                                          <p:spTgt spid="46"/>
                                        </p:tgtEl>
                                        <p:attrNameLst>
                                          <p:attrName>style.color</p:attrName>
                                        </p:attrNameLst>
                                      </p:cBhvr>
                                      <p:to>
                                        <a:srgbClr val="FF0066"/>
                                      </p:to>
                                    </p:animClr>
                                  </p:childTnLst>
                                </p:cTn>
                              </p:par>
                              <p:par>
                                <p:cTn id="70" presetID="3" presetClass="emph" presetSubtype="2" fill="hold" grpId="0" nodeType="withEffect">
                                  <p:stCondLst>
                                    <p:cond delay="0"/>
                                  </p:stCondLst>
                                  <p:childTnLst>
                                    <p:animClr clrSpc="rgb" dir="cw">
                                      <p:cBhvr override="childStyle">
                                        <p:cTn id="71" dur="1000" fill="hold"/>
                                        <p:tgtEl>
                                          <p:spTgt spid="47"/>
                                        </p:tgtEl>
                                        <p:attrNameLst>
                                          <p:attrName>style.color</p:attrName>
                                        </p:attrNameLst>
                                      </p:cBhvr>
                                      <p:to>
                                        <a:srgbClr val="FF0066"/>
                                      </p:to>
                                    </p:animClr>
                                  </p:childTnLst>
                                </p:cTn>
                              </p:par>
                              <p:par>
                                <p:cTn id="72" presetID="3" presetClass="emph" presetSubtype="2" fill="hold" grpId="0" nodeType="withEffect">
                                  <p:stCondLst>
                                    <p:cond delay="0"/>
                                  </p:stCondLst>
                                  <p:childTnLst>
                                    <p:animClr clrSpc="rgb" dir="cw">
                                      <p:cBhvr override="childStyle">
                                        <p:cTn id="73" dur="1000" fill="hold"/>
                                        <p:tgtEl>
                                          <p:spTgt spid="48"/>
                                        </p:tgtEl>
                                        <p:attrNameLst>
                                          <p:attrName>style.color</p:attrName>
                                        </p:attrNameLst>
                                      </p:cBhvr>
                                      <p:to>
                                        <a:srgbClr val="FF0066"/>
                                      </p:to>
                                    </p:animClr>
                                  </p:childTnLst>
                                </p:cTn>
                              </p:par>
                              <p:par>
                                <p:cTn id="74" presetID="3" presetClass="emph" presetSubtype="2" fill="hold" grpId="0" nodeType="withEffect">
                                  <p:stCondLst>
                                    <p:cond delay="0"/>
                                  </p:stCondLst>
                                  <p:childTnLst>
                                    <p:animClr clrSpc="rgb" dir="cw">
                                      <p:cBhvr override="childStyle">
                                        <p:cTn id="75" dur="1000" fill="hold"/>
                                        <p:tgtEl>
                                          <p:spTgt spid="51"/>
                                        </p:tgtEl>
                                        <p:attrNameLst>
                                          <p:attrName>style.color</p:attrName>
                                        </p:attrNameLst>
                                      </p:cBhvr>
                                      <p:to>
                                        <a:srgbClr val="FF0066"/>
                                      </p:to>
                                    </p:animClr>
                                  </p:childTnLst>
                                </p:cTn>
                              </p:par>
                              <p:par>
                                <p:cTn id="76" presetID="3" presetClass="emph" presetSubtype="2" fill="hold" grpId="0" nodeType="withEffect">
                                  <p:stCondLst>
                                    <p:cond delay="0"/>
                                  </p:stCondLst>
                                  <p:childTnLst>
                                    <p:animClr clrSpc="rgb" dir="cw">
                                      <p:cBhvr override="childStyle">
                                        <p:cTn id="77" dur="1000" fill="hold"/>
                                        <p:tgtEl>
                                          <p:spTgt spid="49"/>
                                        </p:tgtEl>
                                        <p:attrNameLst>
                                          <p:attrName>style.color</p:attrName>
                                        </p:attrNameLst>
                                      </p:cBhvr>
                                      <p:to>
                                        <a:srgbClr val="FF0066"/>
                                      </p:to>
                                    </p:animClr>
                                  </p:childTnLst>
                                </p:cTn>
                              </p:par>
                              <p:par>
                                <p:cTn id="78" presetID="3" presetClass="emph" presetSubtype="2" fill="hold" grpId="1" nodeType="withEffect">
                                  <p:stCondLst>
                                    <p:cond delay="0"/>
                                  </p:stCondLst>
                                  <p:childTnLst>
                                    <p:animClr clrSpc="rgb" dir="cw">
                                      <p:cBhvr override="childStyle">
                                        <p:cTn id="79" dur="1000" fill="hold"/>
                                        <p:tgtEl>
                                          <p:spTgt spid="50"/>
                                        </p:tgtEl>
                                        <p:attrNameLst>
                                          <p:attrName>style.color</p:attrName>
                                        </p:attrNameLst>
                                      </p:cBhvr>
                                      <p:to>
                                        <a:srgbClr val="FF0066"/>
                                      </p:to>
                                    </p:animClr>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52"/>
                                        </p:tgtEl>
                                        <p:attrNameLst>
                                          <p:attrName>style.visibility</p:attrName>
                                        </p:attrNameLst>
                                      </p:cBhvr>
                                      <p:to>
                                        <p:strVal val="visible"/>
                                      </p:to>
                                    </p:set>
                                    <p:animEffect transition="in" filter="fade">
                                      <p:cBhvr>
                                        <p:cTn id="84" dur="10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25" grpId="0"/>
      <p:bldP spid="13" grpId="0"/>
      <p:bldP spid="13" grpId="1"/>
      <p:bldP spid="42" grpId="0" animBg="1"/>
      <p:bldP spid="42" grpId="1" animBg="1"/>
      <p:bldP spid="43" grpId="0"/>
      <p:bldP spid="43" grpId="1"/>
      <p:bldP spid="44" grpId="0"/>
      <p:bldP spid="44" grpId="1"/>
      <p:bldP spid="45" grpId="0"/>
      <p:bldP spid="46" grpId="0"/>
      <p:bldP spid="46" grpId="1"/>
      <p:bldP spid="47" grpId="0"/>
      <p:bldP spid="47" grpId="1"/>
      <p:bldP spid="48" grpId="0"/>
      <p:bldP spid="48" grpId="1"/>
      <p:bldP spid="49" grpId="0"/>
      <p:bldP spid="49" grpId="1"/>
      <p:bldP spid="50" grpId="0"/>
      <p:bldP spid="50" grpId="1"/>
      <p:bldP spid="51" grpId="0"/>
      <p:bldP spid="51" grpId="1"/>
      <p:bldP spid="5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D:\work\ABOUT PPT\素材\背景-02.png"/>
          <p:cNvPicPr>
            <a:picLocks noChangeAspect="1" noChangeArrowheads="1"/>
          </p:cNvPicPr>
          <p:nvPr/>
        </p:nvPicPr>
        <p:blipFill>
          <a:blip r:embed="rId4" cstate="print"/>
          <a:stretch>
            <a:fillRect/>
          </a:stretch>
        </p:blipFill>
        <p:spPr bwMode="auto">
          <a:xfrm>
            <a:off x="-191404" y="-122825"/>
            <a:ext cx="12454524" cy="6970910"/>
          </a:xfrm>
          <a:prstGeom prst="rect">
            <a:avLst/>
          </a:prstGeom>
          <a:noFill/>
        </p:spPr>
      </p:pic>
      <p:sp>
        <p:nvSpPr>
          <p:cNvPr id="26" name="TextBox 25"/>
          <p:cNvSpPr txBox="1"/>
          <p:nvPr/>
        </p:nvSpPr>
        <p:spPr>
          <a:xfrm>
            <a:off x="2137780" y="2452710"/>
            <a:ext cx="3369899" cy="9541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altLang="zh-CN" sz="2800" dirty="0" smtClean="0">
                <a:solidFill>
                  <a:schemeClr val="bg1"/>
                </a:solidFill>
                <a:cs typeface="Arial" pitchFamily="34" charset="0"/>
              </a:rPr>
              <a:t>Convenience Over-</a:t>
            </a:r>
          </a:p>
          <a:p>
            <a:pPr algn="l" rtl="0" latinLnBrk="1" hangingPunct="0"/>
            <a:r>
              <a:rPr lang="en-US" altLang="zh-CN" sz="2800" dirty="0" smtClean="0">
                <a:solidFill>
                  <a:schemeClr val="bg1"/>
                </a:solidFill>
                <a:cs typeface="Arial" pitchFamily="34" charset="0"/>
              </a:rPr>
              <a:t>powering Values</a:t>
            </a:r>
            <a:endParaRPr lang="zh-CN" altLang="en-US" sz="3200" dirty="0">
              <a:solidFill>
                <a:schemeClr val="bg1"/>
              </a:solidFill>
              <a:cs typeface="Arial" pitchFamily="34" charset="0"/>
              <a:sym typeface="Calibri"/>
            </a:endParaRPr>
          </a:p>
        </p:txBody>
      </p:sp>
      <p:sp>
        <p:nvSpPr>
          <p:cNvPr id="33" name="TextBox 32"/>
          <p:cNvSpPr txBox="1"/>
          <p:nvPr/>
        </p:nvSpPr>
        <p:spPr>
          <a:xfrm>
            <a:off x="2127275" y="5131976"/>
            <a:ext cx="4084110" cy="9541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altLang="zh-CN" sz="2800" dirty="0" smtClean="0">
                <a:solidFill>
                  <a:schemeClr val="bg1"/>
                </a:solidFill>
                <a:cs typeface="Arial" pitchFamily="34" charset="0"/>
              </a:rPr>
              <a:t>Convenience Creating </a:t>
            </a:r>
          </a:p>
          <a:p>
            <a:pPr algn="l" rtl="0" latinLnBrk="1" hangingPunct="0"/>
            <a:r>
              <a:rPr lang="en-US" altLang="zh-CN" sz="2800" dirty="0" smtClean="0">
                <a:solidFill>
                  <a:schemeClr val="bg1"/>
                </a:solidFill>
                <a:cs typeface="Arial" pitchFamily="34" charset="0"/>
              </a:rPr>
              <a:t>Problems</a:t>
            </a:r>
            <a:endParaRPr lang="zh-CN" altLang="en-US" sz="2800" dirty="0">
              <a:solidFill>
                <a:schemeClr val="bg1"/>
              </a:solidFill>
              <a:cs typeface="Arial" pitchFamily="34" charset="0"/>
              <a:sym typeface="Calibri"/>
            </a:endParaRPr>
          </a:p>
        </p:txBody>
      </p:sp>
      <p:sp>
        <p:nvSpPr>
          <p:cNvPr id="23" name="TextBox 22"/>
          <p:cNvSpPr txBox="1"/>
          <p:nvPr/>
        </p:nvSpPr>
        <p:spPr>
          <a:xfrm>
            <a:off x="2137780" y="3292379"/>
            <a:ext cx="1500198"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latinLnBrk="1" hangingPunct="0"/>
            <a:r>
              <a:rPr lang="en-US" altLang="zh-CN" sz="2400" dirty="0">
                <a:solidFill>
                  <a:schemeClr val="bg1"/>
                </a:solidFill>
                <a:ea typeface="Calibri"/>
                <a:cs typeface="Calibri"/>
                <a:sym typeface="Calibri"/>
              </a:rPr>
              <a:t>(Para. </a:t>
            </a:r>
            <a:r>
              <a:rPr lang="en-US" altLang="zh-CN" sz="2400" dirty="0" smtClean="0">
                <a:solidFill>
                  <a:schemeClr val="bg1"/>
                </a:solidFill>
                <a:ea typeface="Calibri"/>
                <a:cs typeface="Calibri"/>
                <a:sym typeface="Calibri"/>
              </a:rPr>
              <a:t>2-7)</a:t>
            </a:r>
            <a:endParaRPr lang="zh-CN" altLang="en-US" sz="2400" dirty="0">
              <a:solidFill>
                <a:schemeClr val="bg1"/>
              </a:solidFill>
              <a:ea typeface="Calibri"/>
              <a:cs typeface="Calibri"/>
              <a:sym typeface="Calibri"/>
            </a:endParaRPr>
          </a:p>
        </p:txBody>
      </p:sp>
      <p:sp>
        <p:nvSpPr>
          <p:cNvPr id="25" name="TextBox 24"/>
          <p:cNvSpPr txBox="1"/>
          <p:nvPr/>
        </p:nvSpPr>
        <p:spPr>
          <a:xfrm>
            <a:off x="3614606" y="5566821"/>
            <a:ext cx="1611108"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latinLnBrk="1" hangingPunct="0"/>
            <a:r>
              <a:rPr lang="en-US" altLang="zh-CN" sz="2400" dirty="0">
                <a:solidFill>
                  <a:schemeClr val="bg1"/>
                </a:solidFill>
                <a:ea typeface="Calibri"/>
                <a:cs typeface="Calibri"/>
                <a:sym typeface="Calibri"/>
              </a:rPr>
              <a:t>(Para. </a:t>
            </a:r>
            <a:r>
              <a:rPr lang="en-US" altLang="zh-CN" sz="2400" dirty="0" smtClean="0">
                <a:solidFill>
                  <a:schemeClr val="bg1"/>
                </a:solidFill>
                <a:ea typeface="Calibri"/>
                <a:cs typeface="Calibri"/>
                <a:sym typeface="Calibri"/>
              </a:rPr>
              <a:t>8-9)</a:t>
            </a:r>
            <a:endParaRPr lang="zh-CN" altLang="en-US" sz="2400" dirty="0">
              <a:solidFill>
                <a:schemeClr val="bg1"/>
              </a:solidFill>
              <a:ea typeface="Calibri"/>
              <a:cs typeface="Calibri"/>
              <a:sym typeface="Calibri"/>
            </a:endParaRPr>
          </a:p>
        </p:txBody>
      </p:sp>
      <p:sp>
        <p:nvSpPr>
          <p:cNvPr id="27" name="TextBox 25"/>
          <p:cNvSpPr txBox="1"/>
          <p:nvPr/>
        </p:nvSpPr>
        <p:spPr>
          <a:xfrm>
            <a:off x="647436" y="6125715"/>
            <a:ext cx="2281805"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altLang="zh-CN" sz="2800" dirty="0">
                <a:solidFill>
                  <a:schemeClr val="bg1"/>
                </a:solidFill>
                <a:cs typeface="Arial" pitchFamily="34" charset="0"/>
              </a:rPr>
              <a:t> </a:t>
            </a:r>
            <a:r>
              <a:rPr lang="en-US" altLang="zh-CN" sz="2800" dirty="0" smtClean="0">
                <a:solidFill>
                  <a:schemeClr val="bg1"/>
                </a:solidFill>
                <a:cs typeface="Arial" pitchFamily="34" charset="0"/>
              </a:rPr>
              <a:t>Conclusion:</a:t>
            </a:r>
            <a:endParaRPr lang="zh-CN" altLang="en-US" sz="3200" dirty="0">
              <a:solidFill>
                <a:schemeClr val="bg1"/>
              </a:solidFill>
              <a:cs typeface="Arial" pitchFamily="34" charset="0"/>
              <a:sym typeface="Calibri"/>
            </a:endParaRPr>
          </a:p>
        </p:txBody>
      </p:sp>
      <p:sp>
        <p:nvSpPr>
          <p:cNvPr id="35" name="TextBox 25"/>
          <p:cNvSpPr txBox="1"/>
          <p:nvPr/>
        </p:nvSpPr>
        <p:spPr>
          <a:xfrm>
            <a:off x="598915" y="1295235"/>
            <a:ext cx="3189115" cy="9541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atinLnBrk="1" hangingPunct="0"/>
            <a:r>
              <a:rPr lang="en-US" altLang="zh-CN" sz="2800" dirty="0" smtClean="0">
                <a:solidFill>
                  <a:schemeClr val="bg1"/>
                </a:solidFill>
                <a:cs typeface="Arial" pitchFamily="34" charset="0"/>
              </a:rPr>
              <a:t>Thesis:</a:t>
            </a:r>
            <a:endParaRPr lang="zh-CN" altLang="en-US" sz="3200" dirty="0">
              <a:solidFill>
                <a:schemeClr val="bg1"/>
              </a:solidFill>
              <a:cs typeface="Arial" pitchFamily="34" charset="0"/>
              <a:sym typeface="Calibri"/>
            </a:endParaRPr>
          </a:p>
          <a:p>
            <a:pPr algn="l" rtl="0" latinLnBrk="1" hangingPunct="0"/>
            <a:r>
              <a:rPr lang="en-US" altLang="zh-CN" sz="2800" dirty="0" smtClean="0">
                <a:solidFill>
                  <a:schemeClr val="bg1"/>
                </a:solidFill>
                <a:cs typeface="Arial" pitchFamily="34" charset="0"/>
              </a:rPr>
              <a:t> </a:t>
            </a:r>
            <a:endParaRPr lang="zh-CN" altLang="en-US" sz="3200" dirty="0">
              <a:solidFill>
                <a:schemeClr val="bg1"/>
              </a:solidFill>
              <a:cs typeface="Arial" pitchFamily="34" charset="0"/>
              <a:sym typeface="Calibri"/>
            </a:endParaRPr>
          </a:p>
        </p:txBody>
      </p:sp>
      <p:sp>
        <p:nvSpPr>
          <p:cNvPr id="38" name="TextBox 32"/>
          <p:cNvSpPr txBox="1"/>
          <p:nvPr/>
        </p:nvSpPr>
        <p:spPr>
          <a:xfrm>
            <a:off x="606694" y="3790060"/>
            <a:ext cx="1543197" cy="58477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altLang="zh-CN" sz="3200" dirty="0">
                <a:solidFill>
                  <a:schemeClr val="bg1"/>
                </a:solidFill>
                <a:cs typeface="Arial" pitchFamily="34" charset="0"/>
              </a:rPr>
              <a:t> </a:t>
            </a:r>
            <a:r>
              <a:rPr lang="en-US" altLang="zh-CN" sz="2800" dirty="0" smtClean="0">
                <a:solidFill>
                  <a:schemeClr val="bg1"/>
                </a:solidFill>
                <a:cs typeface="Arial" pitchFamily="34" charset="0"/>
              </a:rPr>
              <a:t>Body</a:t>
            </a:r>
            <a:r>
              <a:rPr lang="zh-CN" altLang="en-US" sz="2800" dirty="0" smtClean="0">
                <a:solidFill>
                  <a:schemeClr val="bg1"/>
                </a:solidFill>
                <a:cs typeface="Arial" pitchFamily="34" charset="0"/>
              </a:rPr>
              <a:t>：</a:t>
            </a:r>
            <a:endParaRPr lang="zh-CN" altLang="en-US" sz="2800" dirty="0">
              <a:solidFill>
                <a:schemeClr val="bg1"/>
              </a:solidFill>
              <a:cs typeface="Arial" pitchFamily="34" charset="0"/>
              <a:sym typeface="Calibri"/>
            </a:endParaRPr>
          </a:p>
        </p:txBody>
      </p:sp>
      <p:sp>
        <p:nvSpPr>
          <p:cNvPr id="42" name="TextBox 22"/>
          <p:cNvSpPr txBox="1"/>
          <p:nvPr/>
        </p:nvSpPr>
        <p:spPr>
          <a:xfrm>
            <a:off x="3146996" y="6148506"/>
            <a:ext cx="1970861"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latinLnBrk="1" hangingPunct="0"/>
            <a:r>
              <a:rPr lang="en-US" altLang="zh-CN" sz="2400" dirty="0">
                <a:solidFill>
                  <a:schemeClr val="bg1"/>
                </a:solidFill>
                <a:ea typeface="Calibri"/>
                <a:cs typeface="Calibri"/>
                <a:sym typeface="Calibri"/>
              </a:rPr>
              <a:t>(Para. </a:t>
            </a:r>
            <a:r>
              <a:rPr lang="en-US" altLang="zh-CN" sz="2400" dirty="0" smtClean="0">
                <a:solidFill>
                  <a:schemeClr val="bg1"/>
                </a:solidFill>
                <a:ea typeface="Calibri"/>
                <a:cs typeface="Calibri"/>
                <a:sym typeface="Calibri"/>
              </a:rPr>
              <a:t>10-11)</a:t>
            </a:r>
            <a:endParaRPr lang="zh-CN" altLang="en-US" sz="2400" dirty="0">
              <a:solidFill>
                <a:schemeClr val="bg1"/>
              </a:solidFill>
              <a:ea typeface="Calibri"/>
              <a:cs typeface="Calibri"/>
              <a:sym typeface="Calibri"/>
            </a:endParaRPr>
          </a:p>
        </p:txBody>
      </p:sp>
      <p:sp>
        <p:nvSpPr>
          <p:cNvPr id="43" name="TextBox 22"/>
          <p:cNvSpPr txBox="1"/>
          <p:nvPr/>
        </p:nvSpPr>
        <p:spPr>
          <a:xfrm>
            <a:off x="7333788" y="1324902"/>
            <a:ext cx="1500198"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latinLnBrk="1" hangingPunct="0"/>
            <a:r>
              <a:rPr lang="en-US" altLang="zh-CN" sz="2400" dirty="0">
                <a:solidFill>
                  <a:schemeClr val="bg1"/>
                </a:solidFill>
                <a:ea typeface="Calibri"/>
                <a:cs typeface="Calibri"/>
                <a:sym typeface="Calibri"/>
              </a:rPr>
              <a:t>(Para. </a:t>
            </a:r>
            <a:r>
              <a:rPr lang="en-US" altLang="zh-CN" sz="2400" dirty="0" smtClean="0">
                <a:solidFill>
                  <a:schemeClr val="bg1"/>
                </a:solidFill>
                <a:ea typeface="Calibri"/>
                <a:cs typeface="Calibri"/>
                <a:sym typeface="Calibri"/>
              </a:rPr>
              <a:t>1)</a:t>
            </a:r>
            <a:endParaRPr lang="zh-CN" altLang="en-US" sz="2400" dirty="0">
              <a:solidFill>
                <a:schemeClr val="bg1"/>
              </a:solidFill>
              <a:ea typeface="Calibri"/>
              <a:cs typeface="Calibri"/>
              <a:sym typeface="Calibri"/>
            </a:endParaRPr>
          </a:p>
        </p:txBody>
      </p:sp>
      <p:sp>
        <p:nvSpPr>
          <p:cNvPr id="9" name="文本框 8"/>
          <p:cNvSpPr txBox="1"/>
          <p:nvPr/>
        </p:nvSpPr>
        <p:spPr>
          <a:xfrm>
            <a:off x="6973236" y="-1187730"/>
            <a:ext cx="2750920" cy="923330"/>
          </a:xfrm>
          <a:prstGeom prst="rect">
            <a:avLst/>
          </a:prstGeom>
          <a:noFill/>
        </p:spPr>
        <p:txBody>
          <a:bodyPr wrap="square" rtlCol="0">
            <a:spAutoFit/>
          </a:bodyPr>
          <a:lstStyle/>
          <a:p>
            <a:r>
              <a:rPr lang="zh-CN" altLang="en-US" dirty="0" smtClean="0"/>
              <a:t>请嘉伟每张图都重新设计，字体和颜色全部统一，请不要用我的。</a:t>
            </a:r>
            <a:endParaRPr lang="zh-CN" altLang="en-US" dirty="0"/>
          </a:p>
        </p:txBody>
      </p:sp>
      <p:sp>
        <p:nvSpPr>
          <p:cNvPr id="24" name="Shape 260"/>
          <p:cNvSpPr/>
          <p:nvPr/>
        </p:nvSpPr>
        <p:spPr>
          <a:xfrm>
            <a:off x="10066134" y="-1056018"/>
            <a:ext cx="1874287" cy="306389"/>
          </a:xfrm>
          <a:prstGeom prst="rect">
            <a:avLst/>
          </a:prstGeom>
          <a:gradFill>
            <a:gsLst>
              <a:gs pos="0">
                <a:srgbClr val="CFCFCF"/>
              </a:gs>
              <a:gs pos="50000">
                <a:srgbClr val="D5D5D5"/>
              </a:gs>
              <a:gs pos="100000">
                <a:srgbClr val="C4C4C4"/>
              </a:gs>
            </a:gsLst>
            <a:lin ang="5400000"/>
          </a:gradFill>
          <a:ln w="12700">
            <a:solidFill>
              <a:schemeClr val="tx2">
                <a:lumMod val="75000"/>
              </a:schemeClr>
            </a:solidFill>
            <a:miter lim="400000"/>
          </a:ln>
          <a:effectLst>
            <a:outerShdw blurRad="50800" dist="38100" dir="2700000" rotWithShape="0">
              <a:srgbClr val="000000">
                <a:alpha val="40000"/>
              </a:srgbClr>
            </a:outerShdw>
          </a:effectLst>
        </p:spPr>
        <p:txBody>
          <a:bodyPr lIns="0" tIns="0" rIns="0" bIns="0" anchor="ctr"/>
          <a:lstStyle/>
          <a:p>
            <a:pPr lvl="0" algn="ctr">
              <a:defRPr>
                <a:solidFill>
                  <a:srgbClr val="FFFFFF"/>
                </a:solidFill>
                <a:latin typeface="Arial"/>
                <a:ea typeface="Arial"/>
                <a:cs typeface="Arial"/>
                <a:sym typeface="Arial"/>
              </a:defRPr>
            </a:pPr>
            <a:r>
              <a:rPr lang="en-US" dirty="0" smtClean="0">
                <a:solidFill>
                  <a:srgbClr val="C00000"/>
                </a:solidFill>
              </a:rPr>
              <a:t>Structure Analysis</a:t>
            </a:r>
            <a:endParaRPr dirty="0">
              <a:solidFill>
                <a:srgbClr val="C00000"/>
              </a:solidFill>
            </a:endParaRPr>
          </a:p>
        </p:txBody>
      </p:sp>
      <p:grpSp>
        <p:nvGrpSpPr>
          <p:cNvPr id="2" name="组合 28"/>
          <p:cNvGrpSpPr/>
          <p:nvPr/>
        </p:nvGrpSpPr>
        <p:grpSpPr>
          <a:xfrm>
            <a:off x="9216364" y="70840"/>
            <a:ext cx="2794302" cy="620039"/>
            <a:chOff x="6760387" y="4871446"/>
            <a:chExt cx="1568267" cy="1540704"/>
          </a:xfrm>
        </p:grpSpPr>
        <p:sp>
          <p:nvSpPr>
            <p:cNvPr id="31" name="矩形 30"/>
            <p:cNvSpPr/>
            <p:nvPr/>
          </p:nvSpPr>
          <p:spPr>
            <a:xfrm>
              <a:off x="6769677" y="4915647"/>
              <a:ext cx="1558977" cy="1496503"/>
            </a:xfrm>
            <a:prstGeom prst="rect">
              <a:avLst/>
            </a:prstGeom>
          </p:spPr>
          <p:txBody>
            <a:bodyPr wrap="square">
              <a:spAutoFit/>
            </a:bodyPr>
            <a:lstStyle/>
            <a:p>
              <a:pPr algn="ctr"/>
              <a:r>
                <a:rPr lang="en-US" altLang="zh-CN" sz="2800" b="1" dirty="0" smtClean="0">
                  <a:solidFill>
                    <a:schemeClr val="bg1"/>
                  </a:solidFill>
                  <a:effectLst>
                    <a:outerShdw blurRad="38100" dist="38100" dir="2700000" algn="tl">
                      <a:srgbClr val="000000">
                        <a:alpha val="43137"/>
                      </a:srgbClr>
                    </a:outerShdw>
                  </a:effectLst>
                </a:rPr>
                <a:t>Detail</a:t>
              </a:r>
              <a:r>
                <a:rPr lang="en-US" altLang="zh-CN" sz="2600" b="1" dirty="0" smtClean="0">
                  <a:solidFill>
                    <a:schemeClr val="bg1"/>
                  </a:solidFill>
                  <a:effectLst>
                    <a:outerShdw blurRad="38100" dist="38100" dir="2700000" algn="tl">
                      <a:srgbClr val="000000">
                        <a:alpha val="43137"/>
                      </a:srgbClr>
                    </a:outerShdw>
                  </a:effectLst>
                </a:rPr>
                <a:t> Spotting</a:t>
              </a:r>
              <a:endParaRPr lang="zh-CN" altLang="en-US" sz="2600" b="1" dirty="0" smtClean="0">
                <a:solidFill>
                  <a:schemeClr val="bg1"/>
                </a:solidFill>
                <a:effectLst>
                  <a:outerShdw blurRad="38100" dist="38100" dir="2700000" algn="tl">
                    <a:srgbClr val="000000">
                      <a:alpha val="43137"/>
                    </a:srgbClr>
                  </a:outerShdw>
                </a:effectLst>
              </a:endParaRPr>
            </a:p>
          </p:txBody>
        </p:sp>
        <p:sp>
          <p:nvSpPr>
            <p:cNvPr id="32" name="圆角矩形 31"/>
            <p:cNvSpPr/>
            <p:nvPr/>
          </p:nvSpPr>
          <p:spPr>
            <a:xfrm>
              <a:off x="6760387" y="4871446"/>
              <a:ext cx="1558977" cy="1484027"/>
            </a:xfrm>
            <a:prstGeom prst="roundRect">
              <a:avLst/>
            </a:prstGeom>
            <a:no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ffectLst>
                  <a:outerShdw blurRad="38100" dist="38100" dir="2700000" algn="tl">
                    <a:srgbClr val="000000">
                      <a:alpha val="43137"/>
                    </a:srgbClr>
                  </a:outerShdw>
                </a:effectLst>
              </a:endParaRPr>
            </a:p>
          </p:txBody>
        </p:sp>
      </p:grpSp>
      <p:sp>
        <p:nvSpPr>
          <p:cNvPr id="37" name="矩形 36"/>
          <p:cNvSpPr/>
          <p:nvPr/>
        </p:nvSpPr>
        <p:spPr>
          <a:xfrm>
            <a:off x="1876551" y="2581850"/>
            <a:ext cx="239114" cy="3342065"/>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矩形 38"/>
          <p:cNvSpPr/>
          <p:nvPr/>
        </p:nvSpPr>
        <p:spPr>
          <a:xfrm>
            <a:off x="5477424" y="3048435"/>
            <a:ext cx="204073" cy="1744122"/>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矩形 39"/>
          <p:cNvSpPr/>
          <p:nvPr/>
        </p:nvSpPr>
        <p:spPr>
          <a:xfrm>
            <a:off x="5486944" y="5226991"/>
            <a:ext cx="197228" cy="905431"/>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8" name="等腰三角形 47"/>
          <p:cNvSpPr/>
          <p:nvPr/>
        </p:nvSpPr>
        <p:spPr>
          <a:xfrm rot="16200000">
            <a:off x="5117302" y="2111869"/>
            <a:ext cx="561549" cy="484094"/>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6200000">
            <a:off x="1556679" y="3896355"/>
            <a:ext cx="561549" cy="484094"/>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16200000">
            <a:off x="5119789" y="5401094"/>
            <a:ext cx="561549" cy="484094"/>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占位符 2"/>
          <p:cNvSpPr>
            <a:spLocks noGrp="1"/>
          </p:cNvSpPr>
          <p:nvPr>
            <p:ph type="body" idx="1"/>
          </p:nvPr>
        </p:nvSpPr>
        <p:spPr>
          <a:xfrm>
            <a:off x="5633181" y="1869135"/>
            <a:ext cx="6558819" cy="1527208"/>
          </a:xfrm>
        </p:spPr>
        <p:txBody>
          <a:bodyPr>
            <a:normAutofit lnSpcReduction="10000"/>
          </a:bodyPr>
          <a:lstStyle/>
          <a:p>
            <a:pPr>
              <a:buNone/>
            </a:pPr>
            <a:r>
              <a:rPr lang="en-US" altLang="zh-CN" sz="3000" kern="0" dirty="0" smtClean="0">
                <a:solidFill>
                  <a:schemeClr val="bg1"/>
                </a:solidFill>
                <a:ea typeface="Arial"/>
                <a:cs typeface="Arial"/>
              </a:rPr>
              <a:t>Para. 2 Advertisements</a:t>
            </a:r>
            <a:endParaRPr lang="en-US" altLang="zh-CN" sz="3000" kern="0" dirty="0">
              <a:solidFill>
                <a:schemeClr val="bg1"/>
              </a:solidFill>
              <a:ea typeface="Arial"/>
              <a:cs typeface="Arial"/>
            </a:endParaRPr>
          </a:p>
          <a:p>
            <a:pPr>
              <a:buNone/>
            </a:pPr>
            <a:r>
              <a:rPr lang="en-US" altLang="zh-CN" sz="3000" kern="0" dirty="0" smtClean="0">
                <a:solidFill>
                  <a:schemeClr val="bg1"/>
                </a:solidFill>
                <a:ea typeface="Arial"/>
                <a:cs typeface="Arial"/>
              </a:rPr>
              <a:t>Para. 3 US Patent Office</a:t>
            </a:r>
          </a:p>
          <a:p>
            <a:pPr>
              <a:buNone/>
            </a:pPr>
            <a:r>
              <a:rPr lang="en-US" altLang="zh-CN" sz="3000" kern="0" dirty="0" smtClean="0">
                <a:solidFill>
                  <a:schemeClr val="bg1"/>
                </a:solidFill>
                <a:ea typeface="Arial"/>
                <a:cs typeface="Arial"/>
              </a:rPr>
              <a:t>Para. 4 ______________________</a:t>
            </a:r>
            <a:endParaRPr lang="zh-CN" altLang="en-US" sz="3000" dirty="0">
              <a:solidFill>
                <a:schemeClr val="bg1"/>
              </a:solidFill>
            </a:endParaRPr>
          </a:p>
        </p:txBody>
      </p:sp>
      <p:sp>
        <p:nvSpPr>
          <p:cNvPr id="30" name="文本占位符 2"/>
          <p:cNvSpPr txBox="1">
            <a:spLocks/>
          </p:cNvSpPr>
          <p:nvPr/>
        </p:nvSpPr>
        <p:spPr>
          <a:xfrm>
            <a:off x="5717661" y="3378291"/>
            <a:ext cx="6194552" cy="1571636"/>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pPr marL="342900" indent="-342900" defTabSz="457200">
              <a:spcBef>
                <a:spcPts val="700"/>
              </a:spcBef>
              <a:buSzPct val="100000"/>
              <a:defRPr/>
            </a:pPr>
            <a:r>
              <a:rPr lang="en-US" altLang="zh-CN" sz="3000" kern="0" dirty="0" smtClean="0">
                <a:solidFill>
                  <a:schemeClr val="bg1"/>
                </a:solidFill>
                <a:ea typeface="Arial"/>
                <a:cs typeface="Arial"/>
                <a:sym typeface="Arial"/>
              </a:rPr>
              <a:t>Para. 5 New York to London; SAT</a:t>
            </a:r>
          </a:p>
          <a:p>
            <a:pPr marL="342900" indent="-342900" defTabSz="457200">
              <a:spcBef>
                <a:spcPts val="700"/>
              </a:spcBef>
              <a:buSzPct val="100000"/>
              <a:defRPr/>
            </a:pPr>
            <a:r>
              <a:rPr lang="en-US" altLang="zh-CN" sz="3000" kern="0" dirty="0" smtClean="0">
                <a:solidFill>
                  <a:schemeClr val="bg1"/>
                </a:solidFill>
                <a:ea typeface="Arial"/>
                <a:cs typeface="Arial"/>
                <a:sym typeface="Arial"/>
              </a:rPr>
              <a:t>Para. 6 American Democracy</a:t>
            </a:r>
            <a:endParaRPr lang="en-US" altLang="zh-CN" sz="3000" kern="0" dirty="0">
              <a:solidFill>
                <a:schemeClr val="bg1"/>
              </a:solidFill>
              <a:ea typeface="Arial"/>
              <a:cs typeface="Arial"/>
              <a:sym typeface="Arial"/>
            </a:endParaRPr>
          </a:p>
          <a:p>
            <a:pPr marL="342900" indent="-342900" defTabSz="457200">
              <a:spcBef>
                <a:spcPts val="700"/>
              </a:spcBef>
              <a:buSzPct val="100000"/>
              <a:defRPr/>
            </a:pPr>
            <a:r>
              <a:rPr lang="en-US" altLang="zh-CN" sz="3000" kern="0" dirty="0" smtClean="0">
                <a:solidFill>
                  <a:schemeClr val="bg1"/>
                </a:solidFill>
                <a:ea typeface="Arial"/>
                <a:cs typeface="Arial"/>
                <a:sym typeface="Arial"/>
              </a:rPr>
              <a:t>Para. 7 TV</a:t>
            </a:r>
            <a:endParaRPr lang="en-US" altLang="zh-CN" sz="3000" kern="0" dirty="0">
              <a:solidFill>
                <a:schemeClr val="bg1"/>
              </a:solidFill>
              <a:ea typeface="Arial"/>
              <a:cs typeface="Arial"/>
              <a:sym typeface="Arial"/>
            </a:endParaRPr>
          </a:p>
          <a:p>
            <a:pPr marL="342900" indent="-342900" defTabSz="457200">
              <a:spcBef>
                <a:spcPts val="700"/>
              </a:spcBef>
              <a:buSzPct val="100000"/>
              <a:defRPr/>
            </a:pPr>
            <a:endParaRPr lang="en-US" altLang="zh-CN" sz="2800" kern="0" dirty="0">
              <a:solidFill>
                <a:schemeClr val="bg1"/>
              </a:solidFill>
              <a:latin typeface="+mj-lt"/>
              <a:ea typeface="Arial"/>
              <a:cs typeface="Arial"/>
              <a:sym typeface="Arial"/>
            </a:endParaRPr>
          </a:p>
          <a:p>
            <a:pPr marL="342900" indent="-342900" defTabSz="457200">
              <a:spcBef>
                <a:spcPts val="700"/>
              </a:spcBef>
              <a:buSzPct val="100000"/>
              <a:defRPr/>
            </a:pPr>
            <a:endParaRPr lang="zh-CN" altLang="en-US" sz="2800" kern="0" dirty="0">
              <a:solidFill>
                <a:schemeClr val="bg1"/>
              </a:solidFill>
              <a:latin typeface="+mj-lt"/>
              <a:ea typeface="Arial"/>
              <a:cs typeface="Arial"/>
              <a:sym typeface="Arial"/>
            </a:endParaRPr>
          </a:p>
        </p:txBody>
      </p:sp>
      <p:sp>
        <p:nvSpPr>
          <p:cNvPr id="34" name="文本占位符 2"/>
          <p:cNvSpPr txBox="1">
            <a:spLocks/>
          </p:cNvSpPr>
          <p:nvPr/>
        </p:nvSpPr>
        <p:spPr>
          <a:xfrm>
            <a:off x="5770552" y="5153709"/>
            <a:ext cx="6421447" cy="1067797"/>
          </a:xfrm>
          <a:prstGeom prst="rect">
            <a:avLst/>
          </a:prstGeom>
          <a:ln w="12700">
            <a:miter lim="400000"/>
          </a:ln>
          <a:extLst>
            <a:ext uri="{C572A759-6A51-4108-AA02-DFA0A04FC94B}">
              <ma14:wrappingTextBoxFlag xmlns="" xmlns:ma14="http://schemas.microsoft.com/office/mac/drawingml/2011/main" val="1"/>
            </a:ext>
          </a:extLst>
        </p:spPr>
        <p:txBody>
          <a:bodyPr lIns="45719" rIns="45719"/>
          <a:lstStyle/>
          <a:p>
            <a:pPr marL="342900" indent="-342900" defTabSz="457200">
              <a:spcBef>
                <a:spcPts val="700"/>
              </a:spcBef>
              <a:buSzPct val="100000"/>
              <a:defRPr/>
            </a:pPr>
            <a:r>
              <a:rPr lang="en-US" altLang="zh-CN" sz="3000" kern="0" dirty="0" smtClean="0">
                <a:solidFill>
                  <a:schemeClr val="bg1"/>
                </a:solidFill>
                <a:ea typeface="Arial"/>
                <a:cs typeface="Arial"/>
                <a:sym typeface="Arial"/>
              </a:rPr>
              <a:t>Para. 8 Baby Jane Doe</a:t>
            </a:r>
          </a:p>
          <a:p>
            <a:pPr marL="342900" indent="-342900" defTabSz="457200">
              <a:spcBef>
                <a:spcPts val="700"/>
              </a:spcBef>
              <a:buSzPct val="100000"/>
              <a:defRPr/>
            </a:pPr>
            <a:r>
              <a:rPr lang="en-US" altLang="zh-CN" sz="3000" kern="0" dirty="0" smtClean="0">
                <a:solidFill>
                  <a:schemeClr val="bg1"/>
                </a:solidFill>
                <a:ea typeface="Arial"/>
                <a:cs typeface="Arial"/>
                <a:sym typeface="Arial"/>
              </a:rPr>
              <a:t>Para. 9 ___________________________</a:t>
            </a:r>
            <a:endParaRPr lang="zh-CN" altLang="en-US" sz="3000" kern="0" dirty="0">
              <a:solidFill>
                <a:schemeClr val="bg1"/>
              </a:solidFill>
              <a:ea typeface="Arial"/>
              <a:cs typeface="Arial"/>
              <a:sym typeface="Arial"/>
            </a:endParaRPr>
          </a:p>
        </p:txBody>
      </p:sp>
      <p:sp>
        <p:nvSpPr>
          <p:cNvPr id="41" name="TextBox 10"/>
          <p:cNvSpPr txBox="1"/>
          <p:nvPr/>
        </p:nvSpPr>
        <p:spPr>
          <a:xfrm>
            <a:off x="6800070" y="2705783"/>
            <a:ext cx="4390443" cy="55399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latinLnBrk="1" hangingPunct="0"/>
            <a:r>
              <a:rPr lang="en-US" altLang="zh-CN" sz="3000" dirty="0" smtClean="0">
                <a:solidFill>
                  <a:srgbClr val="FFFF00"/>
                </a:solidFill>
                <a:cs typeface="Arial" pitchFamily="34" charset="0"/>
                <a:sym typeface="Calibri"/>
              </a:rPr>
              <a:t> Harvard University “         ”</a:t>
            </a:r>
            <a:endParaRPr lang="zh-CN" altLang="en-US" sz="3000" dirty="0">
              <a:solidFill>
                <a:srgbClr val="FFFF00"/>
              </a:solidFill>
              <a:cs typeface="Arial" pitchFamily="34" charset="0"/>
              <a:sym typeface="Calibri"/>
            </a:endParaRPr>
          </a:p>
        </p:txBody>
      </p:sp>
      <p:sp>
        <p:nvSpPr>
          <p:cNvPr id="51" name="TextBox 10"/>
          <p:cNvSpPr txBox="1"/>
          <p:nvPr/>
        </p:nvSpPr>
        <p:spPr>
          <a:xfrm>
            <a:off x="6836229" y="5529942"/>
            <a:ext cx="5086830" cy="116441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342900" indent="-342900" defTabSz="457200">
              <a:spcBef>
                <a:spcPts val="700"/>
              </a:spcBef>
              <a:buSzPct val="100000"/>
              <a:defRPr/>
            </a:pPr>
            <a:r>
              <a:rPr lang="en-US" altLang="zh-CN" sz="3000" kern="0" dirty="0" smtClean="0">
                <a:solidFill>
                  <a:srgbClr val="FFFF00"/>
                </a:solidFill>
                <a:ea typeface="Arial"/>
                <a:cs typeface="Arial"/>
                <a:sym typeface="Arial"/>
              </a:rPr>
              <a:t> Prof. Richard </a:t>
            </a:r>
            <a:r>
              <a:rPr lang="en-US" altLang="zh-CN" sz="3000" kern="0" dirty="0" err="1" smtClean="0">
                <a:solidFill>
                  <a:srgbClr val="FFFF00"/>
                </a:solidFill>
                <a:ea typeface="Arial"/>
                <a:cs typeface="Arial"/>
                <a:sym typeface="Arial"/>
              </a:rPr>
              <a:t>Rosenbloom</a:t>
            </a:r>
            <a:r>
              <a:rPr lang="en-US" altLang="zh-CN" sz="3000" kern="0" dirty="0" smtClean="0">
                <a:solidFill>
                  <a:srgbClr val="FFFF00"/>
                </a:solidFill>
                <a:ea typeface="Arial"/>
                <a:cs typeface="Arial"/>
                <a:sym typeface="Arial"/>
              </a:rPr>
              <a:t> </a:t>
            </a:r>
            <a:r>
              <a:rPr lang="en-US" altLang="zh-CN" sz="3000" dirty="0" smtClean="0">
                <a:solidFill>
                  <a:srgbClr val="FFFF00"/>
                </a:solidFill>
                <a:cs typeface="Arial" pitchFamily="34" charset="0"/>
                <a:sym typeface="Calibri"/>
              </a:rPr>
              <a:t>“      ”</a:t>
            </a:r>
            <a:endParaRPr lang="zh-CN" altLang="en-US" sz="3000" dirty="0" smtClean="0">
              <a:solidFill>
                <a:srgbClr val="FFFF00"/>
              </a:solidFill>
              <a:cs typeface="Arial" pitchFamily="34" charset="0"/>
              <a:sym typeface="Calibri"/>
            </a:endParaRPr>
          </a:p>
          <a:p>
            <a:pPr marL="342900" indent="-342900" defTabSz="457200">
              <a:spcBef>
                <a:spcPts val="700"/>
              </a:spcBef>
              <a:buSzPct val="100000"/>
              <a:defRPr/>
            </a:pPr>
            <a:endParaRPr lang="en-US" altLang="zh-CN" sz="2800" b="1" kern="0" dirty="0">
              <a:solidFill>
                <a:srgbClr val="FFFF00"/>
              </a:solidFill>
              <a:latin typeface="+mj-lt"/>
              <a:ea typeface="Arial"/>
              <a:cs typeface="Arial"/>
              <a:sym typeface="Arial"/>
            </a:endParaRPr>
          </a:p>
        </p:txBody>
      </p:sp>
      <p:sp>
        <p:nvSpPr>
          <p:cNvPr id="4" name="矩形 3"/>
          <p:cNvSpPr/>
          <p:nvPr/>
        </p:nvSpPr>
        <p:spPr>
          <a:xfrm>
            <a:off x="2527916" y="5768207"/>
            <a:ext cx="619080" cy="1200329"/>
          </a:xfrm>
          <a:prstGeom prst="rect">
            <a:avLst/>
          </a:prstGeom>
          <a:noFill/>
        </p:spPr>
        <p:txBody>
          <a:bodyPr wrap="none" lIns="91440" tIns="45720" rIns="91440" bIns="45720">
            <a:spAutoFit/>
          </a:bodyPr>
          <a:lstStyle/>
          <a:p>
            <a:pPr algn="ctr"/>
            <a:r>
              <a:rPr lang="en-US" altLang="zh-CN" sz="72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a:t>
            </a:r>
            <a:endParaRPr lang="zh-CN" altLang="en-US" sz="72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36" name="标题 1"/>
          <p:cNvSpPr txBox="1">
            <a:spLocks/>
          </p:cNvSpPr>
          <p:nvPr/>
        </p:nvSpPr>
        <p:spPr>
          <a:xfrm>
            <a:off x="2686603" y="650013"/>
            <a:ext cx="5886450" cy="74296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4000" dirty="0" smtClean="0">
                <a:solidFill>
                  <a:schemeClr val="bg1"/>
                </a:solidFill>
                <a:latin typeface="+mn-lt"/>
              </a:rPr>
              <a:t>The Quest for Convenience</a:t>
            </a:r>
            <a:endParaRPr lang="zh-CN" altLang="en-US" sz="4000" dirty="0">
              <a:solidFill>
                <a:schemeClr val="bg1"/>
              </a:solidFill>
              <a:latin typeface="+mn-lt"/>
            </a:endParaRPr>
          </a:p>
        </p:txBody>
      </p:sp>
      <p:sp>
        <p:nvSpPr>
          <p:cNvPr id="44" name="圆角矩形 43"/>
          <p:cNvSpPr/>
          <p:nvPr/>
        </p:nvSpPr>
        <p:spPr>
          <a:xfrm>
            <a:off x="3686047" y="2036726"/>
            <a:ext cx="1458924" cy="4758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3000" b="1" dirty="0" smtClean="0"/>
              <a:t>Quest</a:t>
            </a:r>
            <a:endParaRPr lang="zh-CN" altLang="en-US" sz="3000" b="1" dirty="0"/>
          </a:p>
        </p:txBody>
      </p:sp>
      <p:sp>
        <p:nvSpPr>
          <p:cNvPr id="46" name="圆角矩形 45"/>
          <p:cNvSpPr/>
          <p:nvPr/>
        </p:nvSpPr>
        <p:spPr>
          <a:xfrm>
            <a:off x="2958353" y="3685914"/>
            <a:ext cx="2135713" cy="46916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3000" b="1" dirty="0" smtClean="0"/>
              <a:t>Coexistence</a:t>
            </a:r>
            <a:endParaRPr lang="zh-CN" altLang="en-US" sz="3000" b="1" dirty="0"/>
          </a:p>
        </p:txBody>
      </p:sp>
      <p:sp>
        <p:nvSpPr>
          <p:cNvPr id="47" name="矩形 46"/>
          <p:cNvSpPr/>
          <p:nvPr/>
        </p:nvSpPr>
        <p:spPr>
          <a:xfrm>
            <a:off x="5477424" y="1950717"/>
            <a:ext cx="194501" cy="809586"/>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等腰三角形 51"/>
          <p:cNvSpPr/>
          <p:nvPr/>
        </p:nvSpPr>
        <p:spPr>
          <a:xfrm rot="16200000">
            <a:off x="5107007" y="3678448"/>
            <a:ext cx="561549" cy="484094"/>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圆角矩形 52"/>
          <p:cNvSpPr/>
          <p:nvPr/>
        </p:nvSpPr>
        <p:spPr>
          <a:xfrm>
            <a:off x="3092869" y="5559323"/>
            <a:ext cx="2047216" cy="46916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3000" b="1" dirty="0" smtClean="0"/>
              <a:t>Problems</a:t>
            </a:r>
            <a:endParaRPr lang="zh-CN" altLang="en-US" sz="3000" b="1" dirty="0"/>
          </a:p>
        </p:txBody>
      </p:sp>
      <p:sp>
        <p:nvSpPr>
          <p:cNvPr id="57" name="标题 1"/>
          <p:cNvSpPr>
            <a:spLocks noGrp="1"/>
          </p:cNvSpPr>
          <p:nvPr>
            <p:ph type="title"/>
          </p:nvPr>
        </p:nvSpPr>
        <p:spPr>
          <a:xfrm>
            <a:off x="184358" y="214043"/>
            <a:ext cx="5407041" cy="339816"/>
          </a:xfrm>
        </p:spPr>
        <p:txBody>
          <a:bodyPr>
            <a:noAutofit/>
          </a:bodyPr>
          <a:lstStyle/>
          <a:p>
            <a:r>
              <a:rPr lang="en-US" altLang="zh-CN" sz="2400" dirty="0" smtClean="0">
                <a:solidFill>
                  <a:schemeClr val="bg1"/>
                </a:solidFill>
                <a:latin typeface="Aharoni" pitchFamily="2" charset="-79"/>
                <a:cs typeface="Aharoni" pitchFamily="2" charset="-79"/>
              </a:rPr>
              <a:t>Scanning for Exemplification</a:t>
            </a:r>
            <a:endParaRPr lang="zh-CN" altLang="zh-CN" sz="2400" dirty="0">
              <a:solidFill>
                <a:schemeClr val="bg1"/>
              </a:solidFill>
              <a:latin typeface="Aharoni" pitchFamily="2" charset="-79"/>
              <a:cs typeface="Aharoni" pitchFamily="2" charset="-79"/>
            </a:endParaRPr>
          </a:p>
        </p:txBody>
      </p:sp>
      <p:sp>
        <p:nvSpPr>
          <p:cNvPr id="54" name="TextBox 25"/>
          <p:cNvSpPr txBox="1"/>
          <p:nvPr/>
        </p:nvSpPr>
        <p:spPr>
          <a:xfrm>
            <a:off x="1691519" y="1280269"/>
            <a:ext cx="6147383"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atinLnBrk="1" hangingPunct="0"/>
            <a:r>
              <a:rPr lang="en-US" altLang="zh-CN" sz="2800" dirty="0" smtClean="0">
                <a:solidFill>
                  <a:schemeClr val="bg1"/>
                </a:solidFill>
                <a:cs typeface="Arial" pitchFamily="34" charset="0"/>
              </a:rPr>
              <a:t>America is on a quest for Convenience</a:t>
            </a:r>
            <a:r>
              <a:rPr lang="en-US" altLang="zh-CN" sz="2800" dirty="0">
                <a:solidFill>
                  <a:schemeClr val="bg1"/>
                </a:solidFill>
                <a:cs typeface="Arial" pitchFamily="34" charset="0"/>
              </a:rPr>
              <a:t>.</a:t>
            </a:r>
            <a:endParaRPr lang="zh-CN" altLang="en-US" sz="2800" dirty="0">
              <a:solidFill>
                <a:schemeClr val="bg1"/>
              </a:solidFill>
              <a:cs typeface="Arial" pitchFamily="34" charset="0"/>
              <a:sym typeface="Calibri"/>
            </a:endParaRPr>
          </a:p>
        </p:txBody>
      </p:sp>
    </p:spTree>
    <p:custDataLst>
      <p:tags r:id="rId1"/>
    </p:custDataLst>
    <p:extLst>
      <p:ext uri="{BB962C8B-B14F-4D97-AF65-F5344CB8AC3E}">
        <p14:creationId xmlns:p14="http://schemas.microsoft.com/office/powerpoint/2010/main" val="2998037095"/>
      </p:ext>
    </p:extLst>
  </p:cSld>
  <p:clrMapOvr>
    <a:masterClrMapping/>
  </p:clrMapOvr>
  <mc:AlternateContent xmlns:mc="http://schemas.openxmlformats.org/markup-compatibility/2006" xmlns:p14="http://schemas.microsoft.com/office/powerpoint/2010/main">
    <mc:Choice Requires="p14">
      <p:transition p14:dur="100" advTm="96554">
        <p:cut/>
      </p:transition>
    </mc:Choice>
    <mc:Fallback xmlns="">
      <p:transition advTm="96554">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ppt_x</p:attrName>
                                        </p:attrNameLst>
                                      </p:cBhvr>
                                      <p:tavLst>
                                        <p:tav tm="0">
                                          <p:val>
                                            <p:strVal val="#ppt_x-.2"/>
                                          </p:val>
                                        </p:tav>
                                        <p:tav tm="100000">
                                          <p:val>
                                            <p:strVal val="#ppt_x"/>
                                          </p:val>
                                        </p:tav>
                                      </p:tavLst>
                                    </p:anim>
                                    <p:anim calcmode="lin" valueType="num">
                                      <p:cBhvr>
                                        <p:cTn id="8" dur="10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9" dur="1000"/>
                                        <p:tgtEl>
                                          <p:spTgt spid="29"/>
                                        </p:tgtEl>
                                      </p:cBhvr>
                                    </p:animEffect>
                                  </p:childTnLst>
                                </p:cTn>
                              </p:par>
                              <p:par>
                                <p:cTn id="10" presetID="29" presetClass="entr" presetSubtype="0"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1000" fill="hold"/>
                                        <p:tgtEl>
                                          <p:spTgt spid="30"/>
                                        </p:tgtEl>
                                        <p:attrNameLst>
                                          <p:attrName>ppt_x</p:attrName>
                                        </p:attrNameLst>
                                      </p:cBhvr>
                                      <p:tavLst>
                                        <p:tav tm="0">
                                          <p:val>
                                            <p:strVal val="#ppt_x-.2"/>
                                          </p:val>
                                        </p:tav>
                                        <p:tav tm="100000">
                                          <p:val>
                                            <p:strVal val="#ppt_x"/>
                                          </p:val>
                                        </p:tav>
                                      </p:tavLst>
                                    </p:anim>
                                    <p:anim calcmode="lin" valueType="num">
                                      <p:cBhvr>
                                        <p:cTn id="13"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0"/>
                                        </p:tgtEl>
                                      </p:cBhvr>
                                    </p:animEffect>
                                  </p:childTnLst>
                                </p:cTn>
                              </p:par>
                              <p:par>
                                <p:cTn id="15" presetID="29"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ppt_x</p:attrName>
                                        </p:attrNameLst>
                                      </p:cBhvr>
                                      <p:tavLst>
                                        <p:tav tm="0">
                                          <p:val>
                                            <p:strVal val="#ppt_x-.2"/>
                                          </p:val>
                                        </p:tav>
                                        <p:tav tm="100000">
                                          <p:val>
                                            <p:strVal val="#ppt_x"/>
                                          </p:val>
                                        </p:tav>
                                      </p:tavLst>
                                    </p:anim>
                                    <p:anim calcmode="lin" valueType="num">
                                      <p:cBhvr>
                                        <p:cTn id="18" dur="1000" fill="hold"/>
                                        <p:tgtEl>
                                          <p:spTgt spid="34"/>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4"/>
                                        </p:tgtEl>
                                      </p:cBhvr>
                                    </p:animEffect>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1000" fill="hold"/>
                                        <p:tgtEl>
                                          <p:spTgt spid="41"/>
                                        </p:tgtEl>
                                        <p:attrNameLst>
                                          <p:attrName>ppt_x</p:attrName>
                                        </p:attrNameLst>
                                      </p:cBhvr>
                                      <p:tavLst>
                                        <p:tav tm="0">
                                          <p:val>
                                            <p:strVal val="#ppt_x-.2"/>
                                          </p:val>
                                        </p:tav>
                                        <p:tav tm="100000">
                                          <p:val>
                                            <p:strVal val="#ppt_x"/>
                                          </p:val>
                                        </p:tav>
                                      </p:tavLst>
                                    </p:anim>
                                    <p:anim calcmode="lin" valueType="num">
                                      <p:cBhvr>
                                        <p:cTn id="25" dur="1000" fill="hold"/>
                                        <p:tgtEl>
                                          <p:spTgt spid="41"/>
                                        </p:tgtEl>
                                        <p:attrNameLst>
                                          <p:attrName>ppt_y</p:attrName>
                                        </p:attrNameLst>
                                      </p:cBhvr>
                                      <p:tavLst>
                                        <p:tav tm="0">
                                          <p:val>
                                            <p:strVal val="#ppt_y"/>
                                          </p:val>
                                        </p:tav>
                                        <p:tav tm="100000">
                                          <p:val>
                                            <p:strVal val="#ppt_y"/>
                                          </p:val>
                                        </p:tav>
                                      </p:tavLst>
                                    </p:anim>
                                    <p:animEffect transition="in" filter="wipe(right)" prLst="gradientSize: 0.1">
                                      <p:cBhvr>
                                        <p:cTn id="26" dur="1000"/>
                                        <p:tgtEl>
                                          <p:spTgt spid="41"/>
                                        </p:tgtEl>
                                      </p:cBhvr>
                                    </p:animEffect>
                                  </p:childTnLst>
                                </p:cTn>
                              </p:par>
                            </p:childTnLst>
                          </p:cTn>
                        </p:par>
                      </p:childTnLst>
                    </p:cTn>
                  </p:par>
                  <p:par>
                    <p:cTn id="27" fill="hold">
                      <p:stCondLst>
                        <p:cond delay="indefinite"/>
                      </p:stCondLst>
                      <p:childTnLst>
                        <p:par>
                          <p:cTn id="28" fill="hold">
                            <p:stCondLst>
                              <p:cond delay="0"/>
                            </p:stCondLst>
                            <p:childTnLst>
                              <p:par>
                                <p:cTn id="29" presetID="29" presetClass="entr" presetSubtype="0" fill="hold" grpId="0" nodeType="click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p:cTn id="31" dur="1000" fill="hold"/>
                                        <p:tgtEl>
                                          <p:spTgt spid="51"/>
                                        </p:tgtEl>
                                        <p:attrNameLst>
                                          <p:attrName>ppt_x</p:attrName>
                                        </p:attrNameLst>
                                      </p:cBhvr>
                                      <p:tavLst>
                                        <p:tav tm="0">
                                          <p:val>
                                            <p:strVal val="#ppt_x-.2"/>
                                          </p:val>
                                        </p:tav>
                                        <p:tav tm="100000">
                                          <p:val>
                                            <p:strVal val="#ppt_x"/>
                                          </p:val>
                                        </p:tav>
                                      </p:tavLst>
                                    </p:anim>
                                    <p:anim calcmode="lin" valueType="num">
                                      <p:cBhvr>
                                        <p:cTn id="32" dur="1000" fill="hold"/>
                                        <p:tgtEl>
                                          <p:spTgt spid="51"/>
                                        </p:tgtEl>
                                        <p:attrNameLst>
                                          <p:attrName>ppt_y</p:attrName>
                                        </p:attrNameLst>
                                      </p:cBhvr>
                                      <p:tavLst>
                                        <p:tav tm="0">
                                          <p:val>
                                            <p:strVal val="#ppt_y"/>
                                          </p:val>
                                        </p:tav>
                                        <p:tav tm="100000">
                                          <p:val>
                                            <p:strVal val="#ppt_y"/>
                                          </p:val>
                                        </p:tav>
                                      </p:tavLst>
                                    </p:anim>
                                    <p:animEffect transition="in" filter="wipe(right)" prLst="gradientSize: 0.1">
                                      <p:cBhvr>
                                        <p:cTn id="33" dur="1000"/>
                                        <p:tgtEl>
                                          <p:spTgt spid="51"/>
                                        </p:tgtEl>
                                      </p:cBhvr>
                                    </p:animEffect>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44"/>
                                        </p:tgtEl>
                                        <p:attrNameLst>
                                          <p:attrName>style.visibility</p:attrName>
                                        </p:attrNameLst>
                                      </p:cBhvr>
                                      <p:to>
                                        <p:strVal val="visible"/>
                                      </p:to>
                                    </p:set>
                                    <p:animEffect transition="in" filter="fade">
                                      <p:cBhvr>
                                        <p:cTn id="38" dur="1000"/>
                                        <p:tgtEl>
                                          <p:spTgt spid="44"/>
                                        </p:tgtEl>
                                      </p:cBhvr>
                                    </p:animEffect>
                                    <p:anim calcmode="lin" valueType="num">
                                      <p:cBhvr>
                                        <p:cTn id="39" dur="1000" fill="hold"/>
                                        <p:tgtEl>
                                          <p:spTgt spid="44"/>
                                        </p:tgtEl>
                                        <p:attrNameLst>
                                          <p:attrName>ppt_x</p:attrName>
                                        </p:attrNameLst>
                                      </p:cBhvr>
                                      <p:tavLst>
                                        <p:tav tm="0">
                                          <p:val>
                                            <p:strVal val="#ppt_x"/>
                                          </p:val>
                                        </p:tav>
                                        <p:tav tm="100000">
                                          <p:val>
                                            <p:strVal val="#ppt_x"/>
                                          </p:val>
                                        </p:tav>
                                      </p:tavLst>
                                    </p:anim>
                                    <p:anim calcmode="lin" valueType="num">
                                      <p:cBhvr>
                                        <p:cTn id="40"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grpId="0" nodeType="click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1000"/>
                                        <p:tgtEl>
                                          <p:spTgt spid="46"/>
                                        </p:tgtEl>
                                      </p:cBhvr>
                                    </p:animEffect>
                                    <p:anim calcmode="lin" valueType="num">
                                      <p:cBhvr>
                                        <p:cTn id="46" dur="1000" fill="hold"/>
                                        <p:tgtEl>
                                          <p:spTgt spid="46"/>
                                        </p:tgtEl>
                                        <p:attrNameLst>
                                          <p:attrName>ppt_x</p:attrName>
                                        </p:attrNameLst>
                                      </p:cBhvr>
                                      <p:tavLst>
                                        <p:tav tm="0">
                                          <p:val>
                                            <p:strVal val="#ppt_x"/>
                                          </p:val>
                                        </p:tav>
                                        <p:tav tm="100000">
                                          <p:val>
                                            <p:strVal val="#ppt_x"/>
                                          </p:val>
                                        </p:tav>
                                      </p:tavLst>
                                    </p:anim>
                                    <p:anim calcmode="lin" valueType="num">
                                      <p:cBhvr>
                                        <p:cTn id="47"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1000"/>
                                        <p:tgtEl>
                                          <p:spTgt spid="53"/>
                                        </p:tgtEl>
                                      </p:cBhvr>
                                    </p:animEffect>
                                    <p:anim calcmode="lin" valueType="num">
                                      <p:cBhvr>
                                        <p:cTn id="53" dur="1000" fill="hold"/>
                                        <p:tgtEl>
                                          <p:spTgt spid="53"/>
                                        </p:tgtEl>
                                        <p:attrNameLst>
                                          <p:attrName>ppt_x</p:attrName>
                                        </p:attrNameLst>
                                      </p:cBhvr>
                                      <p:tavLst>
                                        <p:tav tm="0">
                                          <p:val>
                                            <p:strVal val="#ppt_x"/>
                                          </p:val>
                                        </p:tav>
                                        <p:tav tm="100000">
                                          <p:val>
                                            <p:strVal val="#ppt_x"/>
                                          </p:val>
                                        </p:tav>
                                      </p:tavLst>
                                    </p:anim>
                                    <p:anim calcmode="lin" valueType="num">
                                      <p:cBhvr>
                                        <p:cTn id="54"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1000"/>
                                        <p:tgtEl>
                                          <p:spTgt spid="4"/>
                                        </p:tgtEl>
                                      </p:cBhvr>
                                    </p:animEffect>
                                    <p:anim calcmode="lin" valueType="num">
                                      <p:cBhvr>
                                        <p:cTn id="60" dur="1000" fill="hold"/>
                                        <p:tgtEl>
                                          <p:spTgt spid="4"/>
                                        </p:tgtEl>
                                        <p:attrNameLst>
                                          <p:attrName>ppt_x</p:attrName>
                                        </p:attrNameLst>
                                      </p:cBhvr>
                                      <p:tavLst>
                                        <p:tav tm="0">
                                          <p:val>
                                            <p:strVal val="#ppt_x"/>
                                          </p:val>
                                        </p:tav>
                                        <p:tav tm="100000">
                                          <p:val>
                                            <p:strVal val="#ppt_x"/>
                                          </p:val>
                                        </p:tav>
                                      </p:tavLst>
                                    </p:anim>
                                    <p:anim calcmode="lin" valueType="num">
                                      <p:cBhvr>
                                        <p:cTn id="6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4" grpId="0" animBg="1"/>
      <p:bldP spid="41" grpId="0"/>
      <p:bldP spid="51" grpId="0"/>
      <p:bldP spid="4" grpId="0"/>
      <p:bldP spid="44" grpId="0" animBg="1"/>
      <p:bldP spid="46" grpId="0" animBg="1"/>
      <p:bldP spid="5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descr="D:\work\ABOUT PPT\素材\背景-02.png"/>
          <p:cNvPicPr>
            <a:picLocks noChangeAspect="1" noChangeArrowheads="1"/>
          </p:cNvPicPr>
          <p:nvPr/>
        </p:nvPicPr>
        <p:blipFill>
          <a:blip r:embed="rId2" cstate="print"/>
          <a:stretch>
            <a:fillRect/>
          </a:stretch>
        </p:blipFill>
        <p:spPr bwMode="auto">
          <a:xfrm>
            <a:off x="-18854" y="0"/>
            <a:ext cx="12210854" cy="7312212"/>
          </a:xfrm>
          <a:prstGeom prst="rect">
            <a:avLst/>
          </a:prstGeom>
          <a:noFill/>
        </p:spPr>
      </p:pic>
      <p:grpSp>
        <p:nvGrpSpPr>
          <p:cNvPr id="3" name="组合 27"/>
          <p:cNvGrpSpPr/>
          <p:nvPr/>
        </p:nvGrpSpPr>
        <p:grpSpPr>
          <a:xfrm>
            <a:off x="1502086" y="1394646"/>
            <a:ext cx="5406549" cy="4858870"/>
            <a:chOff x="812902" y="1102659"/>
            <a:chExt cx="5309992" cy="4858870"/>
          </a:xfrm>
        </p:grpSpPr>
        <p:sp>
          <p:nvSpPr>
            <p:cNvPr id="12" name="椭圆 11"/>
            <p:cNvSpPr/>
            <p:nvPr/>
          </p:nvSpPr>
          <p:spPr>
            <a:xfrm>
              <a:off x="812902" y="1102659"/>
              <a:ext cx="5114454" cy="48332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矩形 26"/>
            <p:cNvSpPr/>
            <p:nvPr/>
          </p:nvSpPr>
          <p:spPr>
            <a:xfrm>
              <a:off x="3272117" y="1102659"/>
              <a:ext cx="2850777" cy="48588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标题 1"/>
          <p:cNvSpPr txBox="1">
            <a:spLocks/>
          </p:cNvSpPr>
          <p:nvPr/>
        </p:nvSpPr>
        <p:spPr>
          <a:xfrm>
            <a:off x="588224" y="15240"/>
            <a:ext cx="5340136" cy="1325563"/>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ltLang="zh-CN" sz="4400" dirty="0" smtClean="0">
                <a:solidFill>
                  <a:schemeClr val="bg1"/>
                </a:solidFill>
                <a:latin typeface="Aharoni" pitchFamily="2" charset="-79"/>
                <a:ea typeface="+mj-ea"/>
                <a:cs typeface="Aharoni" pitchFamily="2" charset="-79"/>
              </a:rPr>
              <a:t>Author’s View:</a:t>
            </a:r>
            <a:endParaRPr lang="zh-CN" altLang="en-US" sz="4400" dirty="0">
              <a:solidFill>
                <a:schemeClr val="bg1"/>
              </a:solidFill>
              <a:latin typeface="Aharoni" pitchFamily="2" charset="-79"/>
              <a:ea typeface="+mj-ea"/>
              <a:cs typeface="Aharoni" pitchFamily="2" charset="-79"/>
            </a:endParaRPr>
          </a:p>
        </p:txBody>
      </p:sp>
      <p:sp>
        <p:nvSpPr>
          <p:cNvPr id="7" name="内容占位符 1"/>
          <p:cNvSpPr txBox="1">
            <a:spLocks/>
          </p:cNvSpPr>
          <p:nvPr/>
        </p:nvSpPr>
        <p:spPr>
          <a:xfrm>
            <a:off x="3861706" y="3526972"/>
            <a:ext cx="7551965" cy="13797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zh-CN" dirty="0"/>
          </a:p>
        </p:txBody>
      </p:sp>
      <p:sp>
        <p:nvSpPr>
          <p:cNvPr id="20" name="矩形 19"/>
          <p:cNvSpPr/>
          <p:nvPr/>
        </p:nvSpPr>
        <p:spPr>
          <a:xfrm>
            <a:off x="3048000" y="3105835"/>
            <a:ext cx="6096000" cy="369332"/>
          </a:xfrm>
          <a:prstGeom prst="rect">
            <a:avLst/>
          </a:prstGeom>
        </p:spPr>
        <p:txBody>
          <a:bodyPr>
            <a:spAutoFit/>
          </a:bodyPr>
          <a:lstStyle/>
          <a:p>
            <a:endParaRPr lang="zh-CN" altLang="zh-CN" dirty="0"/>
          </a:p>
        </p:txBody>
      </p:sp>
      <p:grpSp>
        <p:nvGrpSpPr>
          <p:cNvPr id="5" name="组合 30"/>
          <p:cNvGrpSpPr/>
          <p:nvPr/>
        </p:nvGrpSpPr>
        <p:grpSpPr>
          <a:xfrm>
            <a:off x="5303961" y="1394646"/>
            <a:ext cx="5375583" cy="4858870"/>
            <a:chOff x="6024282" y="1102659"/>
            <a:chExt cx="5375583" cy="4858870"/>
          </a:xfrm>
        </p:grpSpPr>
        <p:sp>
          <p:nvSpPr>
            <p:cNvPr id="14" name="椭圆 13"/>
            <p:cNvSpPr/>
            <p:nvPr/>
          </p:nvSpPr>
          <p:spPr>
            <a:xfrm>
              <a:off x="6285411" y="1102659"/>
              <a:ext cx="5114454" cy="483325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25"/>
            <p:cNvSpPr/>
            <p:nvPr/>
          </p:nvSpPr>
          <p:spPr>
            <a:xfrm>
              <a:off x="6024282" y="1102659"/>
              <a:ext cx="2850777" cy="48588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2780743" y="3333655"/>
            <a:ext cx="4046426" cy="1200329"/>
          </a:xfrm>
          <a:prstGeom prst="rect">
            <a:avLst/>
          </a:prstGeom>
          <a:noFill/>
        </p:spPr>
        <p:txBody>
          <a:bodyPr wrap="square" rtlCol="0">
            <a:spAutoFit/>
          </a:bodyPr>
          <a:lstStyle/>
          <a:p>
            <a:pPr algn="ctr"/>
            <a:r>
              <a:rPr lang="en-US" altLang="zh-CN" sz="3600" b="1" dirty="0" smtClean="0"/>
              <a:t>Fastest &amp;</a:t>
            </a:r>
          </a:p>
          <a:p>
            <a:pPr algn="ctr"/>
            <a:r>
              <a:rPr lang="en-US" altLang="zh-CN" sz="3600" b="1" dirty="0" smtClean="0"/>
              <a:t>Easiest</a:t>
            </a:r>
            <a:r>
              <a:rPr lang="en-US" altLang="zh-CN" sz="3600" b="1" dirty="0"/>
              <a:t> </a:t>
            </a:r>
            <a:r>
              <a:rPr lang="en-US" altLang="zh-CN" sz="3600" b="1" dirty="0" smtClean="0"/>
              <a:t>Way</a:t>
            </a:r>
          </a:p>
        </p:txBody>
      </p:sp>
      <p:sp>
        <p:nvSpPr>
          <p:cNvPr id="18" name="文本框 17"/>
          <p:cNvSpPr txBox="1"/>
          <p:nvPr/>
        </p:nvSpPr>
        <p:spPr>
          <a:xfrm>
            <a:off x="5752049" y="2372917"/>
            <a:ext cx="3918857" cy="1754326"/>
          </a:xfrm>
          <a:prstGeom prst="rect">
            <a:avLst/>
          </a:prstGeom>
          <a:noFill/>
        </p:spPr>
        <p:txBody>
          <a:bodyPr wrap="square" rtlCol="0">
            <a:spAutoFit/>
          </a:bodyPr>
          <a:lstStyle/>
          <a:p>
            <a:pPr algn="ctr"/>
            <a:r>
              <a:rPr lang="en-US" altLang="zh-CN" sz="3600" b="1" dirty="0" smtClean="0"/>
              <a:t>Life</a:t>
            </a:r>
          </a:p>
          <a:p>
            <a:pPr algn="ctr"/>
            <a:r>
              <a:rPr lang="en-US" altLang="zh-CN" sz="3600" b="1" dirty="0" smtClean="0"/>
              <a:t>Liberty</a:t>
            </a:r>
          </a:p>
          <a:p>
            <a:pPr algn="ctr"/>
            <a:r>
              <a:rPr lang="en-US" altLang="zh-CN" sz="3600" b="1" dirty="0" smtClean="0"/>
              <a:t>Happiness</a:t>
            </a:r>
          </a:p>
        </p:txBody>
      </p:sp>
      <p:grpSp>
        <p:nvGrpSpPr>
          <p:cNvPr id="6" name="组合 25"/>
          <p:cNvGrpSpPr/>
          <p:nvPr/>
        </p:nvGrpSpPr>
        <p:grpSpPr>
          <a:xfrm>
            <a:off x="3528244" y="2070016"/>
            <a:ext cx="2667000" cy="900883"/>
            <a:chOff x="1996440" y="4454704"/>
            <a:chExt cx="2667000" cy="900883"/>
          </a:xfrm>
        </p:grpSpPr>
        <p:pic>
          <p:nvPicPr>
            <p:cNvPr id="19" name="Picture 2" descr="D:\work\ABOUT PPT\素材\背景-02.png"/>
            <p:cNvPicPr>
              <a:picLocks noChangeAspect="1" noChangeArrowheads="1"/>
            </p:cNvPicPr>
            <p:nvPr/>
          </p:nvPicPr>
          <p:blipFill>
            <a:blip r:embed="rId3" cstate="print"/>
            <a:stretch>
              <a:fillRect/>
            </a:stretch>
          </p:blipFill>
          <p:spPr bwMode="auto">
            <a:xfrm>
              <a:off x="1996440" y="4454704"/>
              <a:ext cx="2667000" cy="9008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1" name="矩形 20"/>
            <p:cNvSpPr/>
            <p:nvPr/>
          </p:nvSpPr>
          <p:spPr>
            <a:xfrm>
              <a:off x="2041386" y="4581486"/>
              <a:ext cx="2586607" cy="646331"/>
            </a:xfrm>
            <a:prstGeom prst="rect">
              <a:avLst/>
            </a:prstGeom>
          </p:spPr>
          <p:txBody>
            <a:bodyPr wrap="none">
              <a:spAutoFit/>
            </a:bodyPr>
            <a:lstStyle/>
            <a:p>
              <a:pPr algn="ctr"/>
              <a:r>
                <a:rPr lang="en-US" altLang="zh-CN" sz="3600" dirty="0" smtClean="0">
                  <a:solidFill>
                    <a:schemeClr val="bg1"/>
                  </a:solidFill>
                </a:rPr>
                <a:t>Convenience</a:t>
              </a:r>
              <a:endParaRPr lang="zh-CN" altLang="en-US" sz="3600" dirty="0">
                <a:solidFill>
                  <a:schemeClr val="bg1"/>
                </a:solidFill>
              </a:endParaRPr>
            </a:p>
          </p:txBody>
        </p:sp>
      </p:grpSp>
      <p:grpSp>
        <p:nvGrpSpPr>
          <p:cNvPr id="8" name="组合 26"/>
          <p:cNvGrpSpPr/>
          <p:nvPr/>
        </p:nvGrpSpPr>
        <p:grpSpPr>
          <a:xfrm>
            <a:off x="6931867" y="4381495"/>
            <a:ext cx="1472632" cy="900883"/>
            <a:chOff x="8111119" y="1535982"/>
            <a:chExt cx="1472632" cy="900883"/>
          </a:xfrm>
        </p:grpSpPr>
        <p:pic>
          <p:nvPicPr>
            <p:cNvPr id="22" name="Picture 2" descr="D:\work\ABOUT PPT\素材\背景-02.png"/>
            <p:cNvPicPr>
              <a:picLocks noChangeAspect="1" noChangeArrowheads="1"/>
            </p:cNvPicPr>
            <p:nvPr/>
          </p:nvPicPr>
          <p:blipFill>
            <a:blip r:embed="rId4" cstate="print"/>
            <a:stretch>
              <a:fillRect/>
            </a:stretch>
          </p:blipFill>
          <p:spPr bwMode="auto">
            <a:xfrm>
              <a:off x="8111119" y="1535982"/>
              <a:ext cx="1472632" cy="9008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4" name="矩形 23"/>
            <p:cNvSpPr/>
            <p:nvPr/>
          </p:nvSpPr>
          <p:spPr>
            <a:xfrm>
              <a:off x="8112317" y="1678497"/>
              <a:ext cx="1399679" cy="646331"/>
            </a:xfrm>
            <a:prstGeom prst="rect">
              <a:avLst/>
            </a:prstGeom>
          </p:spPr>
          <p:txBody>
            <a:bodyPr wrap="none">
              <a:spAutoFit/>
            </a:bodyPr>
            <a:lstStyle/>
            <a:p>
              <a:pPr algn="ctr"/>
              <a:r>
                <a:rPr lang="en-US" altLang="zh-CN" sz="3600" dirty="0" smtClean="0">
                  <a:solidFill>
                    <a:schemeClr val="bg1"/>
                  </a:solidFill>
                </a:rPr>
                <a:t>Values</a:t>
              </a:r>
              <a:endParaRPr lang="zh-CN" altLang="en-US" sz="3600" dirty="0">
                <a:solidFill>
                  <a:schemeClr val="bg1"/>
                </a:solidFill>
              </a:endParaRPr>
            </a:p>
          </p:txBody>
        </p:sp>
      </p:grpSp>
      <p:grpSp>
        <p:nvGrpSpPr>
          <p:cNvPr id="9" name="组合 25"/>
          <p:cNvGrpSpPr/>
          <p:nvPr/>
        </p:nvGrpSpPr>
        <p:grpSpPr>
          <a:xfrm>
            <a:off x="2742876" y="4893197"/>
            <a:ext cx="6652253" cy="900883"/>
            <a:chOff x="1923120" y="4012744"/>
            <a:chExt cx="2667000" cy="900883"/>
          </a:xfrm>
        </p:grpSpPr>
        <p:pic>
          <p:nvPicPr>
            <p:cNvPr id="37" name="Picture 2" descr="D:\work\ABOUT PPT\素材\背景-02.png"/>
            <p:cNvPicPr>
              <a:picLocks noChangeAspect="1" noChangeArrowheads="1"/>
            </p:cNvPicPr>
            <p:nvPr/>
          </p:nvPicPr>
          <p:blipFill>
            <a:blip r:embed="rId3" cstate="print"/>
            <a:stretch>
              <a:fillRect/>
            </a:stretch>
          </p:blipFill>
          <p:spPr bwMode="auto">
            <a:xfrm>
              <a:off x="1923120" y="4012744"/>
              <a:ext cx="2667000" cy="9008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8" name="矩形 37"/>
            <p:cNvSpPr/>
            <p:nvPr/>
          </p:nvSpPr>
          <p:spPr>
            <a:xfrm>
              <a:off x="2027842" y="4139526"/>
              <a:ext cx="2467059" cy="646331"/>
            </a:xfrm>
            <a:prstGeom prst="rect">
              <a:avLst/>
            </a:prstGeom>
          </p:spPr>
          <p:txBody>
            <a:bodyPr wrap="none">
              <a:spAutoFit/>
            </a:bodyPr>
            <a:lstStyle/>
            <a:p>
              <a:pPr algn="ctr"/>
              <a:r>
                <a:rPr lang="en-US" altLang="zh-CN" sz="3600" dirty="0" smtClean="0">
                  <a:solidFill>
                    <a:srgbClr val="FFFF00"/>
                  </a:solidFill>
                </a:rPr>
                <a:t>Less Convenience, More Values.</a:t>
              </a:r>
              <a:endParaRPr lang="zh-CN" altLang="en-US" sz="3600" dirty="0">
                <a:solidFill>
                  <a:srgbClr val="FFFF00"/>
                </a:solidFill>
              </a:endParaRPr>
            </a:p>
          </p:txBody>
        </p:sp>
      </p:grpSp>
      <p:sp>
        <p:nvSpPr>
          <p:cNvPr id="32" name="圆角矩形 31"/>
          <p:cNvSpPr/>
          <p:nvPr/>
        </p:nvSpPr>
        <p:spPr>
          <a:xfrm>
            <a:off x="9253664" y="166775"/>
            <a:ext cx="2668439" cy="477874"/>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endParaRPr>
          </a:p>
        </p:txBody>
      </p:sp>
      <p:sp>
        <p:nvSpPr>
          <p:cNvPr id="23" name="矩形 22"/>
          <p:cNvSpPr/>
          <p:nvPr/>
        </p:nvSpPr>
        <p:spPr>
          <a:xfrm>
            <a:off x="9421602" y="114300"/>
            <a:ext cx="2332562" cy="523220"/>
          </a:xfrm>
          <a:prstGeom prst="rect">
            <a:avLst/>
          </a:prstGeom>
        </p:spPr>
        <p:txBody>
          <a:bodyPr wrap="none">
            <a:spAutoFit/>
          </a:bodyPr>
          <a:lstStyle/>
          <a:p>
            <a:r>
              <a:rPr lang="en-US" altLang="zh-CN" sz="2800" dirty="0">
                <a:solidFill>
                  <a:schemeClr val="bg1">
                    <a:lumMod val="95000"/>
                  </a:schemeClr>
                </a:solidFill>
              </a:rPr>
              <a:t>Detail Spotting</a:t>
            </a:r>
            <a:endParaRPr lang="zh-CN" altLang="en-US" sz="2800" dirty="0"/>
          </a:p>
        </p:txBody>
      </p:sp>
      <p:grpSp>
        <p:nvGrpSpPr>
          <p:cNvPr id="25" name="组合 25"/>
          <p:cNvGrpSpPr/>
          <p:nvPr/>
        </p:nvGrpSpPr>
        <p:grpSpPr>
          <a:xfrm>
            <a:off x="82043" y="4812379"/>
            <a:ext cx="11973918" cy="1419019"/>
            <a:chOff x="1832990" y="3793584"/>
            <a:chExt cx="2941782" cy="1419019"/>
          </a:xfrm>
        </p:grpSpPr>
        <p:pic>
          <p:nvPicPr>
            <p:cNvPr id="28" name="Picture 2" descr="D:\work\ABOUT PPT\素材\背景-02.png"/>
            <p:cNvPicPr>
              <a:picLocks noChangeAspect="1" noChangeArrowheads="1"/>
            </p:cNvPicPr>
            <p:nvPr/>
          </p:nvPicPr>
          <p:blipFill>
            <a:blip r:embed="rId3" cstate="print"/>
            <a:stretch>
              <a:fillRect/>
            </a:stretch>
          </p:blipFill>
          <p:spPr bwMode="auto">
            <a:xfrm>
              <a:off x="1837913" y="3793584"/>
              <a:ext cx="2936859" cy="14190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9" name="矩形 28"/>
            <p:cNvSpPr/>
            <p:nvPr/>
          </p:nvSpPr>
          <p:spPr>
            <a:xfrm>
              <a:off x="1832990" y="3938584"/>
              <a:ext cx="2941782" cy="1200329"/>
            </a:xfrm>
            <a:prstGeom prst="rect">
              <a:avLst/>
            </a:prstGeom>
          </p:spPr>
          <p:txBody>
            <a:bodyPr wrap="none">
              <a:spAutoFit/>
            </a:bodyPr>
            <a:lstStyle/>
            <a:p>
              <a:pPr algn="ctr"/>
              <a:r>
                <a:rPr lang="en-US" altLang="zh-CN" sz="3600" dirty="0" smtClean="0">
                  <a:solidFill>
                    <a:schemeClr val="bg1"/>
                  </a:solidFill>
                </a:rPr>
                <a:t>I would trade all my technology for an afternoon with Socrates.</a:t>
              </a:r>
            </a:p>
            <a:p>
              <a:pPr algn="ctr"/>
              <a:r>
                <a:rPr lang="en-US" altLang="zh-CN" sz="3600" dirty="0">
                  <a:solidFill>
                    <a:schemeClr val="bg1"/>
                  </a:solidFill>
                </a:rPr>
                <a:t> </a:t>
              </a:r>
              <a:r>
                <a:rPr lang="en-US" altLang="zh-CN" sz="3600" dirty="0" smtClean="0">
                  <a:solidFill>
                    <a:schemeClr val="bg1"/>
                  </a:solidFill>
                </a:rPr>
                <a:t>                                                                                      --- Steve Jobs</a:t>
              </a:r>
              <a:endParaRPr lang="zh-CN" altLang="en-US" sz="3600" dirty="0">
                <a:solidFill>
                  <a:schemeClr val="bg1"/>
                </a:solidFill>
              </a:endParaRPr>
            </a:p>
          </p:txBody>
        </p:sp>
      </p:grpSp>
    </p:spTree>
    <p:extLst>
      <p:ext uri="{BB962C8B-B14F-4D97-AF65-F5344CB8AC3E}">
        <p14:creationId xmlns:p14="http://schemas.microsoft.com/office/powerpoint/2010/main" val="942631472"/>
      </p:ext>
    </p:extLst>
  </p:cSld>
  <p:clrMapOvr>
    <a:masterClrMapping/>
  </p:clrMapOvr>
  <mc:AlternateContent xmlns:mc="http://schemas.openxmlformats.org/markup-compatibility/2006" xmlns:p14="http://schemas.microsoft.com/office/powerpoint/2010/main">
    <mc:Choice Requires="p14">
      <p:transition p14:dur="0" advTm="387"/>
    </mc:Choice>
    <mc:Fallback xmlns="">
      <p:transition advTm="3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10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47"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anim calcmode="lin" valueType="num">
                                      <p:cBhvr>
                                        <p:cTn id="16" dur="500" fill="hold"/>
                                        <p:tgtEl>
                                          <p:spTgt spid="6"/>
                                        </p:tgtEl>
                                        <p:attrNameLst>
                                          <p:attrName>ppt_x</p:attrName>
                                        </p:attrNameLst>
                                      </p:cBhvr>
                                      <p:tavLst>
                                        <p:tav tm="0">
                                          <p:val>
                                            <p:strVal val="#ppt_x"/>
                                          </p:val>
                                        </p:tav>
                                        <p:tav tm="100000">
                                          <p:val>
                                            <p:strVal val="#ppt_x"/>
                                          </p:val>
                                        </p:tav>
                                      </p:tavLst>
                                    </p:anim>
                                    <p:anim calcmode="lin" valueType="num">
                                      <p:cBhvr>
                                        <p:cTn id="17" dur="500" fill="hold"/>
                                        <p:tgtEl>
                                          <p:spTgt spid="6"/>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anim calcmode="lin" valueType="num">
                                      <p:cBhvr>
                                        <p:cTn id="21" dur="500" fill="hold"/>
                                        <p:tgtEl>
                                          <p:spTgt spid="8"/>
                                        </p:tgtEl>
                                        <p:attrNameLst>
                                          <p:attrName>ppt_x</p:attrName>
                                        </p:attrNameLst>
                                      </p:cBhvr>
                                      <p:tavLst>
                                        <p:tav tm="0">
                                          <p:val>
                                            <p:strVal val="#ppt_x"/>
                                          </p:val>
                                        </p:tav>
                                        <p:tav tm="100000">
                                          <p:val>
                                            <p:strVal val="#ppt_x"/>
                                          </p:val>
                                        </p:tav>
                                      </p:tavLst>
                                    </p:anim>
                                    <p:anim calcmode="lin" valueType="num">
                                      <p:cBhvr>
                                        <p:cTn id="22" dur="5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1000"/>
                                        <p:tgtEl>
                                          <p:spTgt spid="18"/>
                                        </p:tgtEl>
                                      </p:cBhvr>
                                    </p:animEffect>
                                    <p:anim calcmode="lin" valueType="num">
                                      <p:cBhvr>
                                        <p:cTn id="35" dur="1000" fill="hold"/>
                                        <p:tgtEl>
                                          <p:spTgt spid="18"/>
                                        </p:tgtEl>
                                        <p:attrNameLst>
                                          <p:attrName>ppt_x</p:attrName>
                                        </p:attrNameLst>
                                      </p:cBhvr>
                                      <p:tavLst>
                                        <p:tav tm="0">
                                          <p:val>
                                            <p:strVal val="#ppt_x"/>
                                          </p:val>
                                        </p:tav>
                                        <p:tav tm="100000">
                                          <p:val>
                                            <p:strVal val="#ppt_x"/>
                                          </p:val>
                                        </p:tav>
                                      </p:tavLst>
                                    </p:anim>
                                    <p:anim calcmode="lin" valueType="num">
                                      <p:cBhvr>
                                        <p:cTn id="3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xit" presetSubtype="0" fill="hold" grpId="1" nodeType="clickEffect">
                                  <p:stCondLst>
                                    <p:cond delay="0"/>
                                  </p:stCondLst>
                                  <p:childTnLst>
                                    <p:anim calcmode="lin" valueType="num">
                                      <p:cBhvr>
                                        <p:cTn id="40" dur="500"/>
                                        <p:tgtEl>
                                          <p:spTgt spid="2"/>
                                        </p:tgtEl>
                                        <p:attrNameLst>
                                          <p:attrName>ppt_w</p:attrName>
                                        </p:attrNameLst>
                                      </p:cBhvr>
                                      <p:tavLst>
                                        <p:tav tm="0">
                                          <p:val>
                                            <p:strVal val="ppt_w"/>
                                          </p:val>
                                        </p:tav>
                                        <p:tav tm="100000">
                                          <p:val>
                                            <p:fltVal val="0"/>
                                          </p:val>
                                        </p:tav>
                                      </p:tavLst>
                                    </p:anim>
                                    <p:anim calcmode="lin" valueType="num">
                                      <p:cBhvr>
                                        <p:cTn id="41" dur="500"/>
                                        <p:tgtEl>
                                          <p:spTgt spid="2"/>
                                        </p:tgtEl>
                                        <p:attrNameLst>
                                          <p:attrName>ppt_h</p:attrName>
                                        </p:attrNameLst>
                                      </p:cBhvr>
                                      <p:tavLst>
                                        <p:tav tm="0">
                                          <p:val>
                                            <p:strVal val="ppt_h"/>
                                          </p:val>
                                        </p:tav>
                                        <p:tav tm="100000">
                                          <p:val>
                                            <p:fltVal val="0"/>
                                          </p:val>
                                        </p:tav>
                                      </p:tavLst>
                                    </p:anim>
                                    <p:animEffect transition="out" filter="fade">
                                      <p:cBhvr>
                                        <p:cTn id="42" dur="500"/>
                                        <p:tgtEl>
                                          <p:spTgt spid="2"/>
                                        </p:tgtEl>
                                      </p:cBhvr>
                                    </p:animEffect>
                                    <p:set>
                                      <p:cBhvr>
                                        <p:cTn id="43" dur="1" fill="hold">
                                          <p:stCondLst>
                                            <p:cond delay="499"/>
                                          </p:stCondLst>
                                        </p:cTn>
                                        <p:tgtEl>
                                          <p:spTgt spid="2"/>
                                        </p:tgtEl>
                                        <p:attrNameLst>
                                          <p:attrName>style.visibility</p:attrName>
                                        </p:attrNameLst>
                                      </p:cBhvr>
                                      <p:to>
                                        <p:strVal val="hidden"/>
                                      </p:to>
                                    </p:set>
                                  </p:childTnLst>
                                </p:cTn>
                              </p:par>
                              <p:par>
                                <p:cTn id="44" presetID="53" presetClass="exit" presetSubtype="0" fill="hold" grpId="1" nodeType="withEffect">
                                  <p:stCondLst>
                                    <p:cond delay="0"/>
                                  </p:stCondLst>
                                  <p:childTnLst>
                                    <p:anim calcmode="lin" valueType="num">
                                      <p:cBhvr>
                                        <p:cTn id="45" dur="500"/>
                                        <p:tgtEl>
                                          <p:spTgt spid="18"/>
                                        </p:tgtEl>
                                        <p:attrNameLst>
                                          <p:attrName>ppt_w</p:attrName>
                                        </p:attrNameLst>
                                      </p:cBhvr>
                                      <p:tavLst>
                                        <p:tav tm="0">
                                          <p:val>
                                            <p:strVal val="ppt_w"/>
                                          </p:val>
                                        </p:tav>
                                        <p:tav tm="100000">
                                          <p:val>
                                            <p:fltVal val="0"/>
                                          </p:val>
                                        </p:tav>
                                      </p:tavLst>
                                    </p:anim>
                                    <p:anim calcmode="lin" valueType="num">
                                      <p:cBhvr>
                                        <p:cTn id="46" dur="500"/>
                                        <p:tgtEl>
                                          <p:spTgt spid="18"/>
                                        </p:tgtEl>
                                        <p:attrNameLst>
                                          <p:attrName>ppt_h</p:attrName>
                                        </p:attrNameLst>
                                      </p:cBhvr>
                                      <p:tavLst>
                                        <p:tav tm="0">
                                          <p:val>
                                            <p:strVal val="ppt_h"/>
                                          </p:val>
                                        </p:tav>
                                        <p:tav tm="100000">
                                          <p:val>
                                            <p:fltVal val="0"/>
                                          </p:val>
                                        </p:tav>
                                      </p:tavLst>
                                    </p:anim>
                                    <p:animEffect transition="out" filter="fade">
                                      <p:cBhvr>
                                        <p:cTn id="47" dur="500"/>
                                        <p:tgtEl>
                                          <p:spTgt spid="18"/>
                                        </p:tgtEl>
                                      </p:cBhvr>
                                    </p:animEffect>
                                    <p:set>
                                      <p:cBhvr>
                                        <p:cTn id="48" dur="1" fill="hold">
                                          <p:stCondLst>
                                            <p:cond delay="499"/>
                                          </p:stCondLst>
                                        </p:cTn>
                                        <p:tgtEl>
                                          <p:spTgt spid="18"/>
                                        </p:tgtEl>
                                        <p:attrNameLst>
                                          <p:attrName>style.visibility</p:attrName>
                                        </p:attrNameLst>
                                      </p:cBhvr>
                                      <p:to>
                                        <p:strVal val="hidden"/>
                                      </p:to>
                                    </p:set>
                                  </p:childTnLst>
                                </p:cTn>
                              </p:par>
                              <p:par>
                                <p:cTn id="49" presetID="64" presetClass="path" presetSubtype="0" accel="50000" decel="50000" fill="hold" nodeType="withEffect">
                                  <p:stCondLst>
                                    <p:cond delay="0"/>
                                  </p:stCondLst>
                                  <p:childTnLst>
                                    <p:animMotion origin="layout" path="M 3.75E-6 1.85185E-6 L 0.0013 -0.19236 " pathEditMode="relative" rAng="0" ptsTypes="AA">
                                      <p:cBhvr>
                                        <p:cTn id="50" dur="2000" fill="hold"/>
                                        <p:tgtEl>
                                          <p:spTgt spid="8"/>
                                        </p:tgtEl>
                                        <p:attrNameLst>
                                          <p:attrName>ppt_x</p:attrName>
                                          <p:attrName>ppt_y</p:attrName>
                                        </p:attrNameLst>
                                      </p:cBhvr>
                                      <p:rCtr x="65" y="-9630"/>
                                    </p:animMotion>
                                  </p:childTnLst>
                                </p:cTn>
                              </p:par>
                              <p:par>
                                <p:cTn id="51" presetID="42" presetClass="path" presetSubtype="0" accel="50000" decel="50000" fill="hold" nodeType="withEffect">
                                  <p:stCondLst>
                                    <p:cond delay="0"/>
                                  </p:stCondLst>
                                  <p:childTnLst>
                                    <p:animMotion origin="layout" path="M 1.875E-6 -1.11111E-6 L -0.00261 0.14699 " pathEditMode="relative" rAng="0" ptsTypes="AA">
                                      <p:cBhvr>
                                        <p:cTn id="52" dur="2000" fill="hold"/>
                                        <p:tgtEl>
                                          <p:spTgt spid="6"/>
                                        </p:tgtEl>
                                        <p:attrNameLst>
                                          <p:attrName>ppt_x</p:attrName>
                                          <p:attrName>ppt_y</p:attrName>
                                        </p:attrNameLst>
                                      </p:cBhvr>
                                      <p:rCtr x="-130" y="7338"/>
                                    </p:animMotion>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1000"/>
                                        <p:tgtEl>
                                          <p:spTgt spid="9"/>
                                        </p:tgtEl>
                                      </p:cBhvr>
                                    </p:animEffect>
                                    <p:anim calcmode="lin" valueType="num">
                                      <p:cBhvr>
                                        <p:cTn id="58" dur="1000" fill="hold"/>
                                        <p:tgtEl>
                                          <p:spTgt spid="9"/>
                                        </p:tgtEl>
                                        <p:attrNameLst>
                                          <p:attrName>ppt_x</p:attrName>
                                        </p:attrNameLst>
                                      </p:cBhvr>
                                      <p:tavLst>
                                        <p:tav tm="0">
                                          <p:val>
                                            <p:strVal val="#ppt_x"/>
                                          </p:val>
                                        </p:tav>
                                        <p:tav tm="100000">
                                          <p:val>
                                            <p:strVal val="#ppt_x"/>
                                          </p:val>
                                        </p:tav>
                                      </p:tavLst>
                                    </p:anim>
                                    <p:anim calcmode="lin" valueType="num">
                                      <p:cBhvr>
                                        <p:cTn id="5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6" presetClass="emph" presetSubtype="0" fill="hold" nodeType="clickEffect">
                                  <p:stCondLst>
                                    <p:cond delay="0"/>
                                  </p:stCondLst>
                                  <p:childTnLst>
                                    <p:animScale>
                                      <p:cBhvr>
                                        <p:cTn id="63" dur="2000" fill="hold"/>
                                        <p:tgtEl>
                                          <p:spTgt spid="9"/>
                                        </p:tgtEl>
                                      </p:cBhvr>
                                      <p:by x="130000" y="130000"/>
                                    </p:animScale>
                                  </p:childTnLst>
                                </p:cTn>
                              </p:par>
                              <p:par>
                                <p:cTn id="64" presetID="64" presetClass="path" presetSubtype="0" accel="50000" decel="50000" fill="hold" nodeType="withEffect">
                                  <p:stCondLst>
                                    <p:cond delay="0"/>
                                  </p:stCondLst>
                                  <p:childTnLst>
                                    <p:animMotion origin="layout" path="M 3.54167E-6 3.33333E-6 L 0.00052 -0.25023 " pathEditMode="relative" rAng="0" ptsTypes="AA">
                                      <p:cBhvr>
                                        <p:cTn id="65" dur="2000" fill="hold"/>
                                        <p:tgtEl>
                                          <p:spTgt spid="9"/>
                                        </p:tgtEl>
                                        <p:attrNameLst>
                                          <p:attrName>ppt_x</p:attrName>
                                          <p:attrName>ppt_y</p:attrName>
                                        </p:attrNameLst>
                                      </p:cBhvr>
                                      <p:rCtr x="26" y="-12523"/>
                                    </p:animMotion>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1000"/>
                                        <p:tgtEl>
                                          <p:spTgt spid="25"/>
                                        </p:tgtEl>
                                      </p:cBhvr>
                                    </p:animEffect>
                                    <p:anim calcmode="lin" valueType="num">
                                      <p:cBhvr>
                                        <p:cTn id="71" dur="1000" fill="hold"/>
                                        <p:tgtEl>
                                          <p:spTgt spid="25"/>
                                        </p:tgtEl>
                                        <p:attrNameLst>
                                          <p:attrName>ppt_x</p:attrName>
                                        </p:attrNameLst>
                                      </p:cBhvr>
                                      <p:tavLst>
                                        <p:tav tm="0">
                                          <p:val>
                                            <p:strVal val="#ppt_x"/>
                                          </p:val>
                                        </p:tav>
                                        <p:tav tm="100000">
                                          <p:val>
                                            <p:strVal val="#ppt_x"/>
                                          </p:val>
                                        </p:tav>
                                      </p:tavLst>
                                    </p:anim>
                                    <p:anim calcmode="lin" valueType="num">
                                      <p:cBhvr>
                                        <p:cTn id="7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8" grpId="0"/>
      <p:bldP spid="18"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work\ABOUT PPT\素材\背景-02.png"/>
          <p:cNvPicPr>
            <a:picLocks noChangeAspect="1" noChangeArrowheads="1"/>
          </p:cNvPicPr>
          <p:nvPr/>
        </p:nvPicPr>
        <p:blipFill>
          <a:blip r:embed="rId2" cstate="print"/>
          <a:stretch>
            <a:fillRect/>
          </a:stretch>
        </p:blipFill>
        <p:spPr bwMode="auto">
          <a:xfrm>
            <a:off x="-18454" y="0"/>
            <a:ext cx="12213753" cy="6858000"/>
          </a:xfrm>
          <a:prstGeom prst="rect">
            <a:avLst/>
          </a:prstGeom>
          <a:noFill/>
        </p:spPr>
      </p:pic>
      <p:sp>
        <p:nvSpPr>
          <p:cNvPr id="2" name="标题 1"/>
          <p:cNvSpPr>
            <a:spLocks noGrp="1"/>
          </p:cNvSpPr>
          <p:nvPr>
            <p:ph type="title"/>
          </p:nvPr>
        </p:nvSpPr>
        <p:spPr>
          <a:xfrm>
            <a:off x="3300" y="464835"/>
            <a:ext cx="12191999" cy="770420"/>
          </a:xfrm>
        </p:spPr>
        <p:txBody>
          <a:bodyPr>
            <a:normAutofit/>
          </a:bodyPr>
          <a:lstStyle/>
          <a:p>
            <a:pPr algn="ctr"/>
            <a:r>
              <a:rPr lang="en-US" altLang="zh-CN" sz="4800" dirty="0">
                <a:solidFill>
                  <a:schemeClr val="bg1"/>
                </a:solidFill>
                <a:latin typeface="Aharoni" pitchFamily="2" charset="-79"/>
                <a:cs typeface="Aharoni" pitchFamily="2" charset="-79"/>
              </a:rPr>
              <a:t>Teaching </a:t>
            </a:r>
            <a:r>
              <a:rPr lang="en-US" altLang="zh-CN" sz="4800" dirty="0" smtClean="0">
                <a:solidFill>
                  <a:schemeClr val="bg1"/>
                </a:solidFill>
                <a:latin typeface="Aharoni" pitchFamily="2" charset="-79"/>
                <a:cs typeface="Aharoni" pitchFamily="2" charset="-79"/>
              </a:rPr>
              <a:t>Procedures</a:t>
            </a:r>
            <a:endParaRPr lang="zh-CN" altLang="zh-CN" sz="4800" dirty="0">
              <a:solidFill>
                <a:schemeClr val="bg1"/>
              </a:solidFill>
              <a:latin typeface="Aharoni" pitchFamily="2" charset="-79"/>
              <a:cs typeface="Aharoni" pitchFamily="2" charset="-79"/>
            </a:endParaRPr>
          </a:p>
        </p:txBody>
      </p:sp>
      <p:pic>
        <p:nvPicPr>
          <p:cNvPr id="5" name="Picture 5" descr="D:\work\ABOUT PPT\素材\发光球-01.png"/>
          <p:cNvPicPr>
            <a:picLocks noChangeAspect="1" noChangeArrowheads="1"/>
          </p:cNvPicPr>
          <p:nvPr/>
        </p:nvPicPr>
        <p:blipFill>
          <a:blip r:embed="rId3" cstate="print"/>
          <a:srcRect/>
          <a:stretch>
            <a:fillRect/>
          </a:stretch>
        </p:blipFill>
        <p:spPr bwMode="auto">
          <a:xfrm flipH="1">
            <a:off x="1095104" y="-569628"/>
            <a:ext cx="494675" cy="494675"/>
          </a:xfrm>
          <a:prstGeom prst="rect">
            <a:avLst/>
          </a:prstGeom>
          <a:noFill/>
        </p:spPr>
      </p:pic>
      <p:grpSp>
        <p:nvGrpSpPr>
          <p:cNvPr id="10" name="组合 116"/>
          <p:cNvGrpSpPr>
            <a:grpSpLocks/>
          </p:cNvGrpSpPr>
          <p:nvPr/>
        </p:nvGrpSpPr>
        <p:grpSpPr bwMode="auto">
          <a:xfrm>
            <a:off x="3244977" y="1522194"/>
            <a:ext cx="5708649" cy="995346"/>
            <a:chOff x="0" y="0"/>
            <a:chExt cx="1715743" cy="2137513"/>
          </a:xfrm>
        </p:grpSpPr>
        <p:grpSp>
          <p:nvGrpSpPr>
            <p:cNvPr id="11" name="그룹 117"/>
            <p:cNvGrpSpPr>
              <a:grpSpLocks/>
            </p:cNvGrpSpPr>
            <p:nvPr/>
          </p:nvGrpSpPr>
          <p:grpSpPr bwMode="auto">
            <a:xfrm>
              <a:off x="0" y="0"/>
              <a:ext cx="1715743" cy="1572764"/>
              <a:chOff x="0" y="0"/>
              <a:chExt cx="1714512" cy="1571636"/>
            </a:xfrm>
          </p:grpSpPr>
          <p:sp>
            <p:nvSpPr>
              <p:cNvPr id="14" name="AutoShape 6"/>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15" name="AutoShape 7"/>
              <p:cNvSpPr>
                <a:spLocks noChangeArrowheads="1"/>
              </p:cNvSpPr>
              <p:nvPr/>
            </p:nvSpPr>
            <p:spPr bwMode="auto">
              <a:xfrm>
                <a:off x="90488" y="82551"/>
                <a:ext cx="1533536" cy="1406536"/>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2" name="AutoShape 8"/>
            <p:cNvSpPr>
              <a:spLocks noChangeArrowheads="1"/>
            </p:cNvSpPr>
            <p:nvPr/>
          </p:nvSpPr>
          <p:spPr bwMode="auto">
            <a:xfrm>
              <a:off x="521390" y="245864"/>
              <a:ext cx="663694" cy="914082"/>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13" name="AutoShape 9"/>
            <p:cNvSpPr>
              <a:spLocks noChangeArrowheads="1"/>
            </p:cNvSpPr>
            <p:nvPr/>
          </p:nvSpPr>
          <p:spPr bwMode="auto">
            <a:xfrm>
              <a:off x="221717" y="1128365"/>
              <a:ext cx="1272308" cy="1009148"/>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16" name="Text Box 25"/>
          <p:cNvSpPr txBox="1">
            <a:spLocks noChangeArrowheads="1"/>
          </p:cNvSpPr>
          <p:nvPr/>
        </p:nvSpPr>
        <p:spPr bwMode="auto">
          <a:xfrm>
            <a:off x="3524742" y="1576976"/>
            <a:ext cx="2088066"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1</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Lead-in</a:t>
            </a:r>
            <a:endParaRPr lang="zh-CN" altLang="zh-CN" sz="3600" b="1" dirty="0" smtClean="0"/>
          </a:p>
        </p:txBody>
      </p:sp>
      <p:grpSp>
        <p:nvGrpSpPr>
          <p:cNvPr id="17" name="组合 117"/>
          <p:cNvGrpSpPr>
            <a:grpSpLocks/>
          </p:cNvGrpSpPr>
          <p:nvPr/>
        </p:nvGrpSpPr>
        <p:grpSpPr bwMode="auto">
          <a:xfrm>
            <a:off x="3265085" y="2489512"/>
            <a:ext cx="5668433" cy="993091"/>
            <a:chOff x="0" y="0"/>
            <a:chExt cx="1703199" cy="2123220"/>
          </a:xfrm>
        </p:grpSpPr>
        <p:grpSp>
          <p:nvGrpSpPr>
            <p:cNvPr id="18" name="그룹 118"/>
            <p:cNvGrpSpPr>
              <a:grpSpLocks/>
            </p:cNvGrpSpPr>
            <p:nvPr/>
          </p:nvGrpSpPr>
          <p:grpSpPr bwMode="auto">
            <a:xfrm>
              <a:off x="0" y="0"/>
              <a:ext cx="1703199" cy="1561266"/>
              <a:chOff x="0" y="0"/>
              <a:chExt cx="1714512" cy="1571636"/>
            </a:xfrm>
          </p:grpSpPr>
          <p:sp>
            <p:nvSpPr>
              <p:cNvPr id="21" name="AutoShape 12"/>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2" name="AutoShape 13"/>
              <p:cNvSpPr>
                <a:spLocks noChangeArrowheads="1"/>
              </p:cNvSpPr>
              <p:nvPr/>
            </p:nvSpPr>
            <p:spPr bwMode="auto">
              <a:xfrm>
                <a:off x="90489" y="82550"/>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9" name="AutoShape 14"/>
            <p:cNvSpPr>
              <a:spLocks noChangeArrowheads="1"/>
            </p:cNvSpPr>
            <p:nvPr/>
          </p:nvSpPr>
          <p:spPr bwMode="auto">
            <a:xfrm>
              <a:off x="560494" y="237056"/>
              <a:ext cx="61411" cy="862303"/>
            </a:xfrm>
            <a:prstGeom prst="roundRect">
              <a:avLst>
                <a:gd name="adj" fmla="val 16667"/>
              </a:avLst>
            </a:prstGeom>
            <a:noFill/>
            <a:ln w="9525">
              <a:noFill/>
              <a:round/>
              <a:headEnd/>
              <a:tailEnd/>
            </a:ln>
          </p:spPr>
          <p:txBody>
            <a:bodyPr wrap="none">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0" name="AutoShape 15"/>
            <p:cNvSpPr>
              <a:spLocks noChangeArrowheads="1"/>
            </p:cNvSpPr>
            <p:nvPr/>
          </p:nvSpPr>
          <p:spPr bwMode="auto">
            <a:xfrm>
              <a:off x="220097" y="1118544"/>
              <a:ext cx="1263008" cy="1004676"/>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23" name="Text Box 26"/>
          <p:cNvSpPr txBox="1">
            <a:spLocks noChangeArrowheads="1"/>
          </p:cNvSpPr>
          <p:nvPr/>
        </p:nvSpPr>
        <p:spPr bwMode="auto">
          <a:xfrm>
            <a:off x="3555199" y="2536323"/>
            <a:ext cx="4136576" cy="677104"/>
          </a:xfrm>
          <a:prstGeom prst="rect">
            <a:avLst/>
          </a:prstGeom>
          <a:noFill/>
          <a:ln w="9525">
            <a:noFill/>
            <a:miter lim="800000"/>
            <a:headEnd/>
            <a:tailEnd/>
          </a:ln>
        </p:spPr>
        <p:txBody>
          <a:bodyPr wrap="none" lIns="121917" tIns="60958" rIns="121917" bIns="60958">
            <a:spAutoFit/>
          </a:bodyPr>
          <a:lstStyle/>
          <a:p>
            <a:pPr lvl="0"/>
            <a:r>
              <a:rPr lang="zh-CN" altLang="en-US" sz="3000" b="1" dirty="0">
                <a:solidFill>
                  <a:schemeClr val="tx1">
                    <a:lumMod val="65000"/>
                    <a:lumOff val="35000"/>
                  </a:schemeClr>
                </a:solidFill>
                <a:latin typeface="微软雅黑" pitchFamily="34" charset="-122"/>
                <a:ea typeface="微软雅黑" pitchFamily="34" charset="-122"/>
              </a:rPr>
              <a:t>2</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Structure Analysis</a:t>
            </a:r>
            <a:endParaRPr lang="zh-CN" altLang="zh-CN" sz="3600" b="1" dirty="0"/>
          </a:p>
        </p:txBody>
      </p:sp>
      <p:grpSp>
        <p:nvGrpSpPr>
          <p:cNvPr id="24" name="组合 118"/>
          <p:cNvGrpSpPr>
            <a:grpSpLocks/>
          </p:cNvGrpSpPr>
          <p:nvPr/>
        </p:nvGrpSpPr>
        <p:grpSpPr bwMode="auto">
          <a:xfrm>
            <a:off x="3244977" y="3511860"/>
            <a:ext cx="5708649" cy="998383"/>
            <a:chOff x="0" y="0"/>
            <a:chExt cx="1715743" cy="2131714"/>
          </a:xfrm>
        </p:grpSpPr>
        <p:grpSp>
          <p:nvGrpSpPr>
            <p:cNvPr id="25" name="그룹 119"/>
            <p:cNvGrpSpPr>
              <a:grpSpLocks/>
            </p:cNvGrpSpPr>
            <p:nvPr/>
          </p:nvGrpSpPr>
          <p:grpSpPr bwMode="auto">
            <a:xfrm>
              <a:off x="0" y="0"/>
              <a:ext cx="1715743" cy="1572764"/>
              <a:chOff x="0" y="0"/>
              <a:chExt cx="1714512" cy="1571636"/>
            </a:xfrm>
          </p:grpSpPr>
          <p:sp>
            <p:nvSpPr>
              <p:cNvPr id="28"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9"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26"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7"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0" name="Text Box 27"/>
          <p:cNvSpPr txBox="1">
            <a:spLocks noChangeArrowheads="1"/>
          </p:cNvSpPr>
          <p:nvPr/>
        </p:nvSpPr>
        <p:spPr bwMode="auto">
          <a:xfrm>
            <a:off x="3462137" y="3562881"/>
            <a:ext cx="3528973"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3</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Detail Spotting</a:t>
            </a:r>
            <a:endParaRPr lang="zh-CN" altLang="zh-CN" sz="3600" b="1" dirty="0" smtClean="0"/>
          </a:p>
        </p:txBody>
      </p:sp>
      <p:grpSp>
        <p:nvGrpSpPr>
          <p:cNvPr id="31" name="组合 118"/>
          <p:cNvGrpSpPr>
            <a:grpSpLocks/>
          </p:cNvGrpSpPr>
          <p:nvPr/>
        </p:nvGrpSpPr>
        <p:grpSpPr bwMode="auto">
          <a:xfrm>
            <a:off x="3244977" y="4542677"/>
            <a:ext cx="5708649" cy="998383"/>
            <a:chOff x="0" y="0"/>
            <a:chExt cx="1715743" cy="2131714"/>
          </a:xfrm>
        </p:grpSpPr>
        <p:grpSp>
          <p:nvGrpSpPr>
            <p:cNvPr id="32" name="그룹 119"/>
            <p:cNvGrpSpPr>
              <a:grpSpLocks/>
            </p:cNvGrpSpPr>
            <p:nvPr/>
          </p:nvGrpSpPr>
          <p:grpSpPr bwMode="auto">
            <a:xfrm>
              <a:off x="0" y="0"/>
              <a:ext cx="1715743" cy="1572764"/>
              <a:chOff x="0" y="0"/>
              <a:chExt cx="1714512" cy="1571636"/>
            </a:xfrm>
          </p:grpSpPr>
          <p:sp>
            <p:nvSpPr>
              <p:cNvPr id="35"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36"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33"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34"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7" name="Text Box 27"/>
          <p:cNvSpPr txBox="1">
            <a:spLocks noChangeArrowheads="1"/>
          </p:cNvSpPr>
          <p:nvPr/>
        </p:nvSpPr>
        <p:spPr bwMode="auto">
          <a:xfrm>
            <a:off x="3546265" y="4559447"/>
            <a:ext cx="4139397" cy="677104"/>
          </a:xfrm>
          <a:prstGeom prst="rect">
            <a:avLst/>
          </a:prstGeom>
          <a:noFill/>
          <a:ln w="9525">
            <a:noFill/>
            <a:miter lim="800000"/>
            <a:headEnd/>
            <a:tailEnd/>
          </a:ln>
          <a:effectLst/>
        </p:spPr>
        <p:txBody>
          <a:bodyPr wrap="none" lIns="121917" tIns="60958" rIns="121917" bIns="60958">
            <a:spAutoFit/>
          </a:bodyPr>
          <a:lstStyle/>
          <a:p>
            <a:pPr lvl="0"/>
            <a:r>
              <a:rPr lang="en-US" sz="3000" b="1" dirty="0" smtClean="0">
                <a:solidFill>
                  <a:schemeClr val="tx1">
                    <a:lumMod val="65000"/>
                    <a:lumOff val="35000"/>
                  </a:schemeClr>
                </a:solidFill>
                <a:latin typeface="微软雅黑" pitchFamily="34" charset="-122"/>
                <a:ea typeface="微软雅黑" pitchFamily="34" charset="-122"/>
              </a:rPr>
              <a:t>4</a:t>
            </a:r>
            <a:r>
              <a:rPr lang="en-US" altLang="zh-CN" sz="3200" b="1" dirty="0" smtClean="0"/>
              <a:t>. </a:t>
            </a:r>
            <a:r>
              <a:rPr lang="en-US" altLang="zh-CN" sz="3600" b="1" dirty="0" smtClean="0"/>
              <a:t>Language Practice</a:t>
            </a:r>
            <a:endParaRPr lang="zh-CN" altLang="zh-CN" sz="3600" b="1" dirty="0"/>
          </a:p>
        </p:txBody>
      </p:sp>
      <p:grpSp>
        <p:nvGrpSpPr>
          <p:cNvPr id="38" name="组合 118"/>
          <p:cNvGrpSpPr>
            <a:grpSpLocks/>
          </p:cNvGrpSpPr>
          <p:nvPr/>
        </p:nvGrpSpPr>
        <p:grpSpPr bwMode="auto">
          <a:xfrm>
            <a:off x="3236016" y="5501882"/>
            <a:ext cx="5708649" cy="998383"/>
            <a:chOff x="0" y="0"/>
            <a:chExt cx="1715743" cy="2131714"/>
          </a:xfrm>
        </p:grpSpPr>
        <p:grpSp>
          <p:nvGrpSpPr>
            <p:cNvPr id="39" name="그룹 119"/>
            <p:cNvGrpSpPr>
              <a:grpSpLocks/>
            </p:cNvGrpSpPr>
            <p:nvPr/>
          </p:nvGrpSpPr>
          <p:grpSpPr bwMode="auto">
            <a:xfrm>
              <a:off x="0" y="0"/>
              <a:ext cx="1715743" cy="1572764"/>
              <a:chOff x="0" y="0"/>
              <a:chExt cx="1714512" cy="1571636"/>
            </a:xfrm>
          </p:grpSpPr>
          <p:sp>
            <p:nvSpPr>
              <p:cNvPr id="42"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43"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40"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41"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44" name="Text Box 27"/>
          <p:cNvSpPr txBox="1">
            <a:spLocks noChangeArrowheads="1"/>
          </p:cNvSpPr>
          <p:nvPr/>
        </p:nvSpPr>
        <p:spPr bwMode="auto">
          <a:xfrm>
            <a:off x="3555199" y="5519066"/>
            <a:ext cx="5147429" cy="677104"/>
          </a:xfrm>
          <a:prstGeom prst="rect">
            <a:avLst/>
          </a:prstGeom>
          <a:noFill/>
          <a:ln w="9525">
            <a:noFill/>
            <a:miter lim="800000"/>
            <a:headEnd/>
            <a:tailEnd/>
          </a:ln>
          <a:effectLst/>
        </p:spPr>
        <p:txBody>
          <a:bodyPr wrap="none" lIns="121917" tIns="60958" rIns="121917" bIns="60958">
            <a:spAutoFit/>
          </a:bodyPr>
          <a:lstStyle/>
          <a:p>
            <a:pPr lvl="0"/>
            <a:r>
              <a:rPr lang="en-US" altLang="zh-CN" sz="3000" b="1" dirty="0" smtClean="0">
                <a:solidFill>
                  <a:schemeClr val="tx1">
                    <a:lumMod val="65000"/>
                    <a:lumOff val="35000"/>
                  </a:schemeClr>
                </a:solidFill>
                <a:latin typeface="微软雅黑" pitchFamily="34" charset="-122"/>
                <a:ea typeface="微软雅黑" pitchFamily="34" charset="-122"/>
              </a:rPr>
              <a:t>5</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Homework Assignment</a:t>
            </a:r>
            <a:endParaRPr lang="zh-CN" altLang="zh-CN" sz="3600" b="1" dirty="0"/>
          </a:p>
        </p:txBody>
      </p:sp>
    </p:spTree>
    <p:extLst>
      <p:ext uri="{BB962C8B-B14F-4D97-AF65-F5344CB8AC3E}">
        <p14:creationId xmlns:p14="http://schemas.microsoft.com/office/powerpoint/2010/main" val="14490320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1" nodeType="clickEffect">
                                  <p:stCondLst>
                                    <p:cond delay="0"/>
                                  </p:stCondLst>
                                  <p:childTnLst>
                                    <p:animClr clrSpc="rgb" dir="cw">
                                      <p:cBhvr override="childStyle">
                                        <p:cTn id="6" dur="500" fill="hold"/>
                                        <p:tgtEl>
                                          <p:spTgt spid="37"/>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utoUpdateAnimBg="0"/>
      <p:bldP spid="37" grpId="1"/>
      <p:bldP spid="44"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 descr="D:\work\ABOUT PPT\素材\背景-02.png"/>
          <p:cNvPicPr>
            <a:picLocks noChangeAspect="1" noChangeArrowheads="1"/>
          </p:cNvPicPr>
          <p:nvPr/>
        </p:nvPicPr>
        <p:blipFill>
          <a:blip r:embed="rId3" cstate="print"/>
          <a:stretch>
            <a:fillRect/>
          </a:stretch>
        </p:blipFill>
        <p:spPr bwMode="auto">
          <a:xfrm flipV="1">
            <a:off x="0" y="8411"/>
            <a:ext cx="12192000" cy="4019836"/>
          </a:xfrm>
          <a:prstGeom prst="rect">
            <a:avLst/>
          </a:prstGeom>
          <a:ln>
            <a:noFill/>
          </a:ln>
          <a:effectLst>
            <a:outerShdw blurRad="292100" dist="139700" dir="2700000" algn="tl" rotWithShape="0">
              <a:srgbClr val="333333">
                <a:alpha val="65000"/>
              </a:srgbClr>
            </a:outerShdw>
          </a:effectLst>
        </p:spPr>
      </p:pic>
      <p:sp>
        <p:nvSpPr>
          <p:cNvPr id="3" name="内容占位符 2"/>
          <p:cNvSpPr>
            <a:spLocks noGrp="1"/>
          </p:cNvSpPr>
          <p:nvPr>
            <p:ph idx="1"/>
          </p:nvPr>
        </p:nvSpPr>
        <p:spPr>
          <a:xfrm>
            <a:off x="2121104" y="2040803"/>
            <a:ext cx="8529836" cy="718156"/>
          </a:xfrm>
        </p:spPr>
        <p:txBody>
          <a:bodyPr>
            <a:noAutofit/>
          </a:bodyPr>
          <a:lstStyle/>
          <a:p>
            <a:pPr marL="0" indent="0" algn="ctr">
              <a:buNone/>
            </a:pPr>
            <a:r>
              <a:rPr lang="en-US" altLang="zh-CN" sz="4800" b="1" dirty="0" smtClean="0">
                <a:solidFill>
                  <a:srgbClr val="00FFFF"/>
                </a:solidFill>
              </a:rPr>
              <a:t>Repetition </a:t>
            </a:r>
            <a:r>
              <a:rPr lang="en-US" altLang="zh-CN" sz="4800" b="1" dirty="0">
                <a:solidFill>
                  <a:srgbClr val="66FF33"/>
                </a:solidFill>
              </a:rPr>
              <a:t>+</a:t>
            </a:r>
            <a:r>
              <a:rPr lang="en-US" altLang="zh-CN" sz="4800" b="1" dirty="0" smtClean="0">
                <a:solidFill>
                  <a:srgbClr val="00FFFF"/>
                </a:solidFill>
              </a:rPr>
              <a:t> </a:t>
            </a:r>
            <a:r>
              <a:rPr lang="en-US" altLang="zh-CN" sz="4800" b="1" dirty="0" smtClean="0">
                <a:solidFill>
                  <a:srgbClr val="FFFF00"/>
                </a:solidFill>
              </a:rPr>
              <a:t>Exemplification</a:t>
            </a:r>
            <a:endParaRPr lang="en-US" altLang="zh-CN" sz="4800" b="1" dirty="0">
              <a:solidFill>
                <a:srgbClr val="FFFF00"/>
              </a:solidFill>
            </a:endParaRPr>
          </a:p>
        </p:txBody>
      </p:sp>
      <p:sp>
        <p:nvSpPr>
          <p:cNvPr id="5" name="标题 1"/>
          <p:cNvSpPr txBox="1">
            <a:spLocks/>
          </p:cNvSpPr>
          <p:nvPr/>
        </p:nvSpPr>
        <p:spPr>
          <a:xfrm>
            <a:off x="98567" y="107319"/>
            <a:ext cx="8995734" cy="61703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3200" dirty="0" smtClean="0">
                <a:solidFill>
                  <a:schemeClr val="bg1"/>
                </a:solidFill>
                <a:latin typeface="Aharoni" pitchFamily="2" charset="-79"/>
                <a:cs typeface="Aharoni" pitchFamily="2" charset="-79"/>
              </a:rPr>
              <a:t>Discussion and Mini-presentation</a:t>
            </a:r>
            <a:endParaRPr lang="zh-CN" altLang="zh-CN" sz="3200" dirty="0">
              <a:solidFill>
                <a:schemeClr val="bg1"/>
              </a:solidFill>
              <a:latin typeface="Aharoni" pitchFamily="2" charset="-79"/>
              <a:cs typeface="Aharoni" pitchFamily="2" charset="-79"/>
            </a:endParaRPr>
          </a:p>
        </p:txBody>
      </p:sp>
      <p:sp>
        <p:nvSpPr>
          <p:cNvPr id="11" name="内容占位符 2"/>
          <p:cNvSpPr txBox="1">
            <a:spLocks/>
          </p:cNvSpPr>
          <p:nvPr/>
        </p:nvSpPr>
        <p:spPr>
          <a:xfrm>
            <a:off x="2761335" y="1423764"/>
            <a:ext cx="7802468" cy="9083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3600" dirty="0" smtClean="0">
                <a:solidFill>
                  <a:schemeClr val="bg1"/>
                </a:solidFill>
              </a:rPr>
              <a:t>For Instance/ Capitalized Words/ “       ”</a:t>
            </a:r>
            <a:endParaRPr lang="en-US" altLang="zh-CN" sz="3600" dirty="0">
              <a:solidFill>
                <a:schemeClr val="bg1"/>
              </a:solidFill>
            </a:endParaRPr>
          </a:p>
        </p:txBody>
      </p:sp>
      <p:pic>
        <p:nvPicPr>
          <p:cNvPr id="4099" name="Picture 3" descr="D:\work\ABOUT PPT\素材\11664993_084441519100_2.jpg"/>
          <p:cNvPicPr>
            <a:picLocks noChangeAspect="1" noChangeArrowheads="1"/>
          </p:cNvPicPr>
          <p:nvPr/>
        </p:nvPicPr>
        <p:blipFill>
          <a:blip r:embed="rId4" cstate="print"/>
          <a:srcRect b="4717"/>
          <a:stretch>
            <a:fillRect/>
          </a:stretch>
        </p:blipFill>
        <p:spPr bwMode="auto">
          <a:xfrm>
            <a:off x="2805416" y="4730855"/>
            <a:ext cx="2178499" cy="1585856"/>
          </a:xfrm>
          <a:prstGeom prst="rect">
            <a:avLst/>
          </a:prstGeom>
          <a:noFill/>
        </p:spPr>
      </p:pic>
      <p:pic>
        <p:nvPicPr>
          <p:cNvPr id="4101" name="Picture 5" descr="D:\work\ABOUT PPT\素材\hwblytd910b001_b.jpg"/>
          <p:cNvPicPr>
            <a:picLocks noChangeAspect="1" noChangeArrowheads="1"/>
          </p:cNvPicPr>
          <p:nvPr/>
        </p:nvPicPr>
        <p:blipFill>
          <a:blip r:embed="rId5"/>
          <a:srcRect/>
          <a:stretch>
            <a:fillRect/>
          </a:stretch>
        </p:blipFill>
        <p:spPr bwMode="auto">
          <a:xfrm>
            <a:off x="4697505" y="12985097"/>
            <a:ext cx="1219200" cy="1438275"/>
          </a:xfrm>
          <a:prstGeom prst="rect">
            <a:avLst/>
          </a:prstGeom>
          <a:noFill/>
        </p:spPr>
      </p:pic>
      <p:pic>
        <p:nvPicPr>
          <p:cNvPr id="4105" name="Picture 9" descr="D:\work\ABOUT PPT\素材\088ab7002df2f2557426124abb735a4c.jpg"/>
          <p:cNvPicPr>
            <a:picLocks noChangeAspect="1" noChangeArrowheads="1"/>
          </p:cNvPicPr>
          <p:nvPr/>
        </p:nvPicPr>
        <p:blipFill>
          <a:blip r:embed="rId6">
            <a:clrChange>
              <a:clrFrom>
                <a:srgbClr val="FEFEFE"/>
              </a:clrFrom>
              <a:clrTo>
                <a:srgbClr val="FEFEFE">
                  <a:alpha val="0"/>
                </a:srgbClr>
              </a:clrTo>
            </a:clrChange>
          </a:blip>
          <a:srcRect/>
          <a:stretch>
            <a:fillRect/>
          </a:stretch>
        </p:blipFill>
        <p:spPr bwMode="auto">
          <a:xfrm>
            <a:off x="4931364" y="1151204"/>
            <a:ext cx="3684870" cy="4359290"/>
          </a:xfrm>
          <a:prstGeom prst="rect">
            <a:avLst/>
          </a:prstGeom>
          <a:noFill/>
        </p:spPr>
      </p:pic>
      <p:grpSp>
        <p:nvGrpSpPr>
          <p:cNvPr id="23" name="组合 22"/>
          <p:cNvGrpSpPr/>
          <p:nvPr/>
        </p:nvGrpSpPr>
        <p:grpSpPr>
          <a:xfrm>
            <a:off x="5182157" y="5062500"/>
            <a:ext cx="2265281" cy="1296161"/>
            <a:chOff x="-2098228" y="9279809"/>
            <a:chExt cx="5755828" cy="2571532"/>
          </a:xfrm>
        </p:grpSpPr>
        <p:pic>
          <p:nvPicPr>
            <p:cNvPr id="4100" name="Picture 4" descr="D:\work\ABOUT PPT\素材\200711122111018_2.jpg"/>
            <p:cNvPicPr>
              <a:picLocks noChangeAspect="1" noChangeArrowheads="1"/>
            </p:cNvPicPr>
            <p:nvPr/>
          </p:nvPicPr>
          <p:blipFill>
            <a:blip r:embed="rId7"/>
            <a:stretch>
              <a:fillRect/>
            </a:stretch>
          </p:blipFill>
          <p:spPr bwMode="auto">
            <a:xfrm>
              <a:off x="-2098228" y="9279809"/>
              <a:ext cx="5755828" cy="2130825"/>
            </a:xfrm>
            <a:prstGeom prst="rect">
              <a:avLst/>
            </a:prstGeom>
            <a:noFill/>
          </p:spPr>
        </p:pic>
        <p:sp>
          <p:nvSpPr>
            <p:cNvPr id="21" name="矩形 20"/>
            <p:cNvSpPr/>
            <p:nvPr/>
          </p:nvSpPr>
          <p:spPr>
            <a:xfrm>
              <a:off x="268941" y="11528612"/>
              <a:ext cx="1828800" cy="3227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4"/>
          <p:cNvSpPr/>
          <p:nvPr/>
        </p:nvSpPr>
        <p:spPr>
          <a:xfrm>
            <a:off x="1932558" y="2085936"/>
            <a:ext cx="8951453" cy="722596"/>
          </a:xfrm>
          <a:prstGeom prst="rect">
            <a:avLst/>
          </a:prstGeom>
          <a:no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ndParaRPr>
          </a:p>
        </p:txBody>
      </p:sp>
      <p:pic>
        <p:nvPicPr>
          <p:cNvPr id="1026" name="Picture 2" descr="D:\work\ABOUT PPT\素材\4.png"/>
          <p:cNvPicPr>
            <a:picLocks noChangeAspect="1" noChangeArrowheads="1"/>
          </p:cNvPicPr>
          <p:nvPr/>
        </p:nvPicPr>
        <p:blipFill>
          <a:blip r:embed="rId8">
            <a:clrChange>
              <a:clrFrom>
                <a:srgbClr val="FFFFFF"/>
              </a:clrFrom>
              <a:clrTo>
                <a:srgbClr val="FFFFFF">
                  <a:alpha val="0"/>
                </a:srgbClr>
              </a:clrTo>
            </a:clrChange>
          </a:blip>
          <a:srcRect/>
          <a:stretch>
            <a:fillRect/>
          </a:stretch>
        </p:blipFill>
        <p:spPr bwMode="auto">
          <a:xfrm rot="2728027">
            <a:off x="7588157" y="4243780"/>
            <a:ext cx="2142971" cy="2191528"/>
          </a:xfrm>
          <a:prstGeom prst="rect">
            <a:avLst/>
          </a:prstGeom>
          <a:noFill/>
        </p:spPr>
      </p:pic>
      <p:grpSp>
        <p:nvGrpSpPr>
          <p:cNvPr id="22" name="组合 25"/>
          <p:cNvGrpSpPr/>
          <p:nvPr/>
        </p:nvGrpSpPr>
        <p:grpSpPr>
          <a:xfrm>
            <a:off x="2474316" y="1678456"/>
            <a:ext cx="7680960" cy="1424059"/>
            <a:chOff x="2043018" y="4687220"/>
            <a:chExt cx="2667000" cy="900883"/>
          </a:xfrm>
        </p:grpSpPr>
        <p:pic>
          <p:nvPicPr>
            <p:cNvPr id="24" name="Picture 2" descr="D:\work\ABOUT PPT\素材\背景-02.png"/>
            <p:cNvPicPr>
              <a:picLocks noChangeAspect="1" noChangeArrowheads="1"/>
            </p:cNvPicPr>
            <p:nvPr/>
          </p:nvPicPr>
          <p:blipFill>
            <a:blip r:embed="rId9" cstate="print"/>
            <a:stretch>
              <a:fillRect/>
            </a:stretch>
          </p:blipFill>
          <p:spPr bwMode="auto">
            <a:xfrm>
              <a:off x="2043018" y="4687220"/>
              <a:ext cx="2667000" cy="90088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6" name="矩形 25"/>
            <p:cNvSpPr/>
            <p:nvPr/>
          </p:nvSpPr>
          <p:spPr>
            <a:xfrm>
              <a:off x="2174340" y="4830621"/>
              <a:ext cx="2404357" cy="584114"/>
            </a:xfrm>
            <a:prstGeom prst="rect">
              <a:avLst/>
            </a:prstGeom>
          </p:spPr>
          <p:txBody>
            <a:bodyPr wrap="square">
              <a:spAutoFit/>
            </a:bodyPr>
            <a:lstStyle/>
            <a:p>
              <a:pPr algn="ctr"/>
              <a:r>
                <a:rPr lang="en-US" altLang="zh-CN" sz="5400" dirty="0" smtClean="0">
                  <a:solidFill>
                    <a:schemeClr val="bg1"/>
                  </a:solidFill>
                </a:rPr>
                <a:t>Convenience or Values?</a:t>
              </a:r>
              <a:endParaRPr lang="zh-CN" altLang="en-US" sz="5400" dirty="0">
                <a:solidFill>
                  <a:schemeClr val="bg1"/>
                </a:solidFill>
              </a:endParaRPr>
            </a:p>
          </p:txBody>
        </p:sp>
      </p:grpSp>
      <p:sp>
        <p:nvSpPr>
          <p:cNvPr id="28" name="圆角矩形 27"/>
          <p:cNvSpPr/>
          <p:nvPr/>
        </p:nvSpPr>
        <p:spPr>
          <a:xfrm>
            <a:off x="9094303" y="120761"/>
            <a:ext cx="2945297" cy="477874"/>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endParaRPr>
          </a:p>
        </p:txBody>
      </p:sp>
      <p:sp>
        <p:nvSpPr>
          <p:cNvPr id="29" name="矩形 28"/>
          <p:cNvSpPr/>
          <p:nvPr/>
        </p:nvSpPr>
        <p:spPr>
          <a:xfrm>
            <a:off x="9008076" y="81256"/>
            <a:ext cx="3031524" cy="1323439"/>
          </a:xfrm>
          <a:prstGeom prst="rect">
            <a:avLst/>
          </a:prstGeom>
        </p:spPr>
        <p:txBody>
          <a:bodyPr wrap="square">
            <a:spAutoFit/>
          </a:bodyPr>
          <a:lstStyle/>
          <a:p>
            <a:pPr lvl="0" algn="ctr"/>
            <a:r>
              <a:rPr lang="en-US" altLang="zh-CN" sz="2600" b="1" dirty="0" smtClean="0">
                <a:solidFill>
                  <a:schemeClr val="bg1">
                    <a:lumMod val="95000"/>
                  </a:schemeClr>
                </a:solidFill>
                <a:effectLst>
                  <a:outerShdw blurRad="38100" dist="38100" dir="2700000" algn="tl">
                    <a:srgbClr val="000000">
                      <a:alpha val="43137"/>
                    </a:srgbClr>
                  </a:outerShdw>
                </a:effectLst>
              </a:rPr>
              <a:t> </a:t>
            </a:r>
            <a:r>
              <a:rPr lang="en-US" altLang="zh-CN" sz="2800" dirty="0" smtClean="0">
                <a:solidFill>
                  <a:schemeClr val="bg1"/>
                </a:solidFill>
              </a:rPr>
              <a:t>Language Practice</a:t>
            </a:r>
            <a:endParaRPr lang="en-US" sz="2800" dirty="0" smtClean="0">
              <a:solidFill>
                <a:schemeClr val="bg1"/>
              </a:solidFill>
            </a:endParaRPr>
          </a:p>
          <a:p>
            <a:pPr algn="ctr"/>
            <a:endParaRPr lang="zh-CN" altLang="en-US" sz="2600" b="1" dirty="0" smtClean="0">
              <a:solidFill>
                <a:schemeClr val="bg1">
                  <a:lumMod val="95000"/>
                </a:schemeClr>
              </a:solidFill>
              <a:effectLst>
                <a:outerShdw blurRad="38100" dist="38100" dir="2700000" algn="tl">
                  <a:srgbClr val="000000">
                    <a:alpha val="43137"/>
                  </a:srgbClr>
                </a:outerShdw>
              </a:effectLst>
            </a:endParaRPr>
          </a:p>
          <a:p>
            <a:pPr algn="ctr"/>
            <a:endParaRPr lang="zh-CN" altLang="en-US" sz="2600" b="1" dirty="0" smtClean="0">
              <a:solidFill>
                <a:schemeClr val="bg1"/>
              </a:solidFill>
              <a:effectLst>
                <a:outerShdw blurRad="38100" dist="38100" dir="2700000" algn="tl">
                  <a:srgbClr val="000000">
                    <a:alpha val="43137"/>
                  </a:srgbClr>
                </a:outerShdw>
              </a:effectLst>
            </a:endParaRPr>
          </a:p>
        </p:txBody>
      </p:sp>
      <p:cxnSp>
        <p:nvCxnSpPr>
          <p:cNvPr id="31" name="直接连接符 30"/>
          <p:cNvCxnSpPr/>
          <p:nvPr/>
        </p:nvCxnSpPr>
        <p:spPr>
          <a:xfrm rot="5400000">
            <a:off x="1588169" y="5422234"/>
            <a:ext cx="2181727" cy="1588"/>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4022482" y="5422235"/>
            <a:ext cx="2181727" cy="1588"/>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5400000">
            <a:off x="6535006" y="5422234"/>
            <a:ext cx="2181727" cy="1588"/>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a:off x="8945892" y="5338750"/>
            <a:ext cx="2181727" cy="1588"/>
          </a:xfrm>
          <a:prstGeom prst="line">
            <a:avLst/>
          </a:prstGeom>
          <a:ln>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pic>
        <p:nvPicPr>
          <p:cNvPr id="27" name="Picture 6" descr="D:\work\ABOUT PPT\素材\U36P27T28D1766F427DT20040609162826.JPG"/>
          <p:cNvPicPr>
            <a:picLocks noChangeAspect="1" noChangeArrowheads="1"/>
          </p:cNvPicPr>
          <p:nvPr/>
        </p:nvPicPr>
        <p:blipFill>
          <a:blip r:embed="rId10"/>
          <a:stretch>
            <a:fillRect/>
          </a:stretch>
        </p:blipFill>
        <p:spPr bwMode="auto">
          <a:xfrm>
            <a:off x="10038099" y="4645286"/>
            <a:ext cx="2099029" cy="1566334"/>
          </a:xfrm>
          <a:prstGeom prst="rect">
            <a:avLst/>
          </a:prstGeom>
          <a:noFill/>
        </p:spPr>
      </p:pic>
    </p:spTree>
    <p:extLst>
      <p:ext uri="{BB962C8B-B14F-4D97-AF65-F5344CB8AC3E}">
        <p14:creationId xmlns:p14="http://schemas.microsoft.com/office/powerpoint/2010/main" val="2072356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05"/>
                                        </p:tgtEl>
                                        <p:attrNameLst>
                                          <p:attrName>style.visibility</p:attrName>
                                        </p:attrNameLst>
                                      </p:cBhvr>
                                      <p:to>
                                        <p:strVal val="visible"/>
                                      </p:to>
                                    </p:set>
                                    <p:animEffect transition="in" filter="fade">
                                      <p:cBhvr>
                                        <p:cTn id="7" dur="1000"/>
                                        <p:tgtEl>
                                          <p:spTgt spid="4105"/>
                                        </p:tgtEl>
                                      </p:cBhvr>
                                    </p:animEffect>
                                  </p:childTnLst>
                                </p:cTn>
                              </p:par>
                            </p:childTnLst>
                          </p:cTn>
                        </p:par>
                      </p:childTnLst>
                    </p:cTn>
                  </p:par>
                  <p:par>
                    <p:cTn id="8" fill="hold">
                      <p:stCondLst>
                        <p:cond delay="indefinite"/>
                      </p:stCondLst>
                      <p:childTnLst>
                        <p:par>
                          <p:cTn id="9" fill="hold">
                            <p:stCondLst>
                              <p:cond delay="0"/>
                            </p:stCondLst>
                            <p:childTnLst>
                              <p:par>
                                <p:cTn id="10" presetID="35" presetClass="path" presetSubtype="0" accel="50000" decel="50000" fill="hold" nodeType="clickEffect">
                                  <p:stCondLst>
                                    <p:cond delay="0"/>
                                  </p:stCondLst>
                                  <p:childTnLst>
                                    <p:animMotion origin="layout" path="M 1.04167E-6 3.2948E-6 L -0.42943 0.31005 " pathEditMode="relative" rAng="0" ptsTypes="AA">
                                      <p:cBhvr>
                                        <p:cTn id="11" dur="1000" fill="hold"/>
                                        <p:tgtEl>
                                          <p:spTgt spid="4105"/>
                                        </p:tgtEl>
                                        <p:attrNameLst>
                                          <p:attrName>ppt_x</p:attrName>
                                          <p:attrName>ppt_y</p:attrName>
                                        </p:attrNameLst>
                                      </p:cBhvr>
                                      <p:rCtr x="-21500" y="15500"/>
                                    </p:animMotion>
                                  </p:childTnLst>
                                </p:cTn>
                              </p:par>
                              <p:par>
                                <p:cTn id="12" presetID="6" presetClass="emph" presetSubtype="0" fill="hold" nodeType="withEffect">
                                  <p:stCondLst>
                                    <p:cond delay="0"/>
                                  </p:stCondLst>
                                  <p:childTnLst>
                                    <p:animScale>
                                      <p:cBhvr>
                                        <p:cTn id="13" dur="1000" fill="hold"/>
                                        <p:tgtEl>
                                          <p:spTgt spid="4105"/>
                                        </p:tgtEl>
                                      </p:cBhvr>
                                      <p:by x="65000" y="65000"/>
                                    </p:animScale>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099"/>
                                        </p:tgtEl>
                                        <p:attrNameLst>
                                          <p:attrName>style.visibility</p:attrName>
                                        </p:attrNameLst>
                                      </p:cBhvr>
                                      <p:to>
                                        <p:strVal val="visible"/>
                                      </p:to>
                                    </p:set>
                                    <p:animEffect transition="in" filter="fade">
                                      <p:cBhvr>
                                        <p:cTn id="18" dur="1000"/>
                                        <p:tgtEl>
                                          <p:spTgt spid="4099"/>
                                        </p:tgtEl>
                                      </p:cBhvr>
                                    </p:animEffect>
                                  </p:childTnLst>
                                </p:cTn>
                              </p:par>
                              <p:par>
                                <p:cTn id="19" presetID="10"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childTnLst>
                                </p:cTn>
                              </p:par>
                              <p:par>
                                <p:cTn id="22" presetID="10"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childTnLst>
                                </p:cTn>
                              </p:par>
                              <p:par>
                                <p:cTn id="25" presetID="10" presetClass="entr" presetSubtype="0" fill="hold" nodeType="withEffect">
                                  <p:stCondLst>
                                    <p:cond delay="0"/>
                                  </p:stCondLst>
                                  <p:childTnLst>
                                    <p:set>
                                      <p:cBhvr>
                                        <p:cTn id="26" dur="1" fill="hold">
                                          <p:stCondLst>
                                            <p:cond delay="0"/>
                                          </p:stCondLst>
                                        </p:cTn>
                                        <p:tgtEl>
                                          <p:spTgt spid="1026"/>
                                        </p:tgtEl>
                                        <p:attrNameLst>
                                          <p:attrName>style.visibility</p:attrName>
                                        </p:attrNameLst>
                                      </p:cBhvr>
                                      <p:to>
                                        <p:strVal val="visible"/>
                                      </p:to>
                                    </p:set>
                                    <p:animEffect transition="in" filter="fade">
                                      <p:cBhvr>
                                        <p:cTn id="27" dur="1000"/>
                                        <p:tgtEl>
                                          <p:spTgt spid="1026"/>
                                        </p:tgtEl>
                                      </p:cBhvr>
                                    </p:animEffect>
                                  </p:childTnLst>
                                </p:cTn>
                              </p:par>
                            </p:childTnLst>
                          </p:cTn>
                        </p:par>
                      </p:childTnLst>
                    </p:cTn>
                  </p:par>
                  <p:par>
                    <p:cTn id="28" fill="hold">
                      <p:stCondLst>
                        <p:cond delay="indefinite"/>
                      </p:stCondLst>
                      <p:childTnLst>
                        <p:par>
                          <p:cTn id="29" fill="hold">
                            <p:stCondLst>
                              <p:cond delay="0"/>
                            </p:stCondLst>
                            <p:childTnLst>
                              <p:par>
                                <p:cTn id="30" presetID="6" presetClass="emph" presetSubtype="0" fill="hold" nodeType="clickEffect">
                                  <p:stCondLst>
                                    <p:cond delay="0"/>
                                  </p:stCondLst>
                                  <p:childTnLst>
                                    <p:animScale>
                                      <p:cBhvr>
                                        <p:cTn id="31" dur="1000" fill="hold"/>
                                        <p:tgtEl>
                                          <p:spTgt spid="4099"/>
                                        </p:tgtEl>
                                      </p:cBhvr>
                                      <p:by x="70000" y="70000"/>
                                    </p:animScale>
                                  </p:childTnLst>
                                </p:cTn>
                              </p:par>
                              <p:par>
                                <p:cTn id="32" presetID="6" presetClass="emph" presetSubtype="0" fill="hold" nodeType="withEffect">
                                  <p:stCondLst>
                                    <p:cond delay="0"/>
                                  </p:stCondLst>
                                  <p:childTnLst>
                                    <p:animScale>
                                      <p:cBhvr>
                                        <p:cTn id="33" dur="1000" fill="hold"/>
                                        <p:tgtEl>
                                          <p:spTgt spid="4105"/>
                                        </p:tgtEl>
                                      </p:cBhvr>
                                      <p:by x="70000" y="70000"/>
                                    </p:animScale>
                                  </p:childTnLst>
                                </p:cTn>
                              </p:par>
                              <p:par>
                                <p:cTn id="34" presetID="6" presetClass="emph" presetSubtype="0" fill="hold" nodeType="withEffect">
                                  <p:stCondLst>
                                    <p:cond delay="0"/>
                                  </p:stCondLst>
                                  <p:childTnLst>
                                    <p:animScale>
                                      <p:cBhvr>
                                        <p:cTn id="35" dur="1000" fill="hold"/>
                                        <p:tgtEl>
                                          <p:spTgt spid="27"/>
                                        </p:tgtEl>
                                      </p:cBhvr>
                                      <p:by x="70000" y="70000"/>
                                    </p:animScale>
                                  </p:childTnLst>
                                </p:cTn>
                              </p:par>
                              <p:par>
                                <p:cTn id="36" presetID="6" presetClass="emph" presetSubtype="0" fill="hold" nodeType="withEffect">
                                  <p:stCondLst>
                                    <p:cond delay="0"/>
                                  </p:stCondLst>
                                  <p:childTnLst>
                                    <p:animScale>
                                      <p:cBhvr>
                                        <p:cTn id="37" dur="1000" fill="hold"/>
                                        <p:tgtEl>
                                          <p:spTgt spid="1026"/>
                                        </p:tgtEl>
                                      </p:cBhvr>
                                      <p:by x="70000" y="70000"/>
                                    </p:animScale>
                                  </p:childTnLst>
                                </p:cTn>
                              </p:par>
                              <p:par>
                                <p:cTn id="38" presetID="6" presetClass="emph" presetSubtype="0" fill="hold" nodeType="withEffect">
                                  <p:stCondLst>
                                    <p:cond delay="0"/>
                                  </p:stCondLst>
                                  <p:childTnLst>
                                    <p:animScale>
                                      <p:cBhvr>
                                        <p:cTn id="39" dur="1000" fill="hold"/>
                                        <p:tgtEl>
                                          <p:spTgt spid="23"/>
                                        </p:tgtEl>
                                      </p:cBhvr>
                                      <p:by x="70000" y="70000"/>
                                    </p:animScale>
                                  </p:childTnLst>
                                </p:cTn>
                              </p:par>
                              <p:par>
                                <p:cTn id="40" presetID="22" presetClass="entr" presetSubtype="8" fill="hold" grpId="0" nodeType="withEffect">
                                  <p:stCondLst>
                                    <p:cond delay="0"/>
                                  </p:stCondLst>
                                  <p:childTnLst>
                                    <p:set>
                                      <p:cBhvr>
                                        <p:cTn id="41" dur="1" fill="hold">
                                          <p:stCondLst>
                                            <p:cond delay="0"/>
                                          </p:stCondLst>
                                        </p:cTn>
                                        <p:tgtEl>
                                          <p:spTgt spid="3">
                                            <p:txEl>
                                              <p:pRg st="0" end="0"/>
                                            </p:txEl>
                                          </p:spTgt>
                                        </p:tgtEl>
                                        <p:attrNameLst>
                                          <p:attrName>style.visibility</p:attrName>
                                        </p:attrNameLst>
                                      </p:cBhvr>
                                      <p:to>
                                        <p:strVal val="visible"/>
                                      </p:to>
                                    </p:set>
                                    <p:animEffect transition="in" filter="wipe(left)">
                                      <p:cBhvr>
                                        <p:cTn id="42" dur="1000"/>
                                        <p:tgtEl>
                                          <p:spTgt spid="3">
                                            <p:txEl>
                                              <p:pRg st="0" end="0"/>
                                            </p:tx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11">
                                            <p:txEl>
                                              <p:pRg st="0" end="0"/>
                                            </p:txEl>
                                          </p:spTgt>
                                        </p:tgtEl>
                                        <p:attrNameLst>
                                          <p:attrName>style.visibility</p:attrName>
                                        </p:attrNameLst>
                                      </p:cBhvr>
                                      <p:to>
                                        <p:strVal val="visible"/>
                                      </p:to>
                                    </p:set>
                                    <p:animEffect transition="in" filter="wipe(left)">
                                      <p:cBhvr>
                                        <p:cTn id="45" dur="1000"/>
                                        <p:tgtEl>
                                          <p:spTgt spid="11">
                                            <p:txEl>
                                              <p:pRg st="0" end="0"/>
                                            </p:txEl>
                                          </p:spTgt>
                                        </p:tgtEl>
                                      </p:cBhvr>
                                    </p:animEffect>
                                  </p:childTnLst>
                                </p:cTn>
                              </p:par>
                              <p:par>
                                <p:cTn id="46" presetID="21" presetClass="entr" presetSubtype="2" fill="hold" grpId="0" nodeType="with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heel(2)">
                                      <p:cBhvr>
                                        <p:cTn id="48" dur="1000"/>
                                        <p:tgtEl>
                                          <p:spTgt spid="25"/>
                                        </p:tgtEl>
                                      </p:cBhvr>
                                    </p:animEffect>
                                  </p:childTnLst>
                                </p:cTn>
                              </p:par>
                              <p:par>
                                <p:cTn id="49" presetID="42" presetClass="entr" presetSubtype="0"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1000"/>
                                        <p:tgtEl>
                                          <p:spTgt spid="31"/>
                                        </p:tgtEl>
                                      </p:cBhvr>
                                    </p:animEffect>
                                    <p:anim calcmode="lin" valueType="num">
                                      <p:cBhvr>
                                        <p:cTn id="52" dur="1000" fill="hold"/>
                                        <p:tgtEl>
                                          <p:spTgt spid="31"/>
                                        </p:tgtEl>
                                        <p:attrNameLst>
                                          <p:attrName>ppt_x</p:attrName>
                                        </p:attrNameLst>
                                      </p:cBhvr>
                                      <p:tavLst>
                                        <p:tav tm="0">
                                          <p:val>
                                            <p:strVal val="#ppt_x"/>
                                          </p:val>
                                        </p:tav>
                                        <p:tav tm="100000">
                                          <p:val>
                                            <p:strVal val="#ppt_x"/>
                                          </p:val>
                                        </p:tav>
                                      </p:tavLst>
                                    </p:anim>
                                    <p:anim calcmode="lin" valueType="num">
                                      <p:cBhvr>
                                        <p:cTn id="53" dur="1000" fill="hold"/>
                                        <p:tgtEl>
                                          <p:spTgt spid="31"/>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1000"/>
                                        <p:tgtEl>
                                          <p:spTgt spid="32"/>
                                        </p:tgtEl>
                                      </p:cBhvr>
                                    </p:animEffect>
                                    <p:anim calcmode="lin" valueType="num">
                                      <p:cBhvr>
                                        <p:cTn id="57" dur="1000" fill="hold"/>
                                        <p:tgtEl>
                                          <p:spTgt spid="32"/>
                                        </p:tgtEl>
                                        <p:attrNameLst>
                                          <p:attrName>ppt_x</p:attrName>
                                        </p:attrNameLst>
                                      </p:cBhvr>
                                      <p:tavLst>
                                        <p:tav tm="0">
                                          <p:val>
                                            <p:strVal val="#ppt_x"/>
                                          </p:val>
                                        </p:tav>
                                        <p:tav tm="100000">
                                          <p:val>
                                            <p:strVal val="#ppt_x"/>
                                          </p:val>
                                        </p:tav>
                                      </p:tavLst>
                                    </p:anim>
                                    <p:anim calcmode="lin" valueType="num">
                                      <p:cBhvr>
                                        <p:cTn id="58" dur="1000" fill="hold"/>
                                        <p:tgtEl>
                                          <p:spTgt spid="32"/>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fade">
                                      <p:cBhvr>
                                        <p:cTn id="61" dur="1000"/>
                                        <p:tgtEl>
                                          <p:spTgt spid="33"/>
                                        </p:tgtEl>
                                      </p:cBhvr>
                                    </p:animEffect>
                                    <p:anim calcmode="lin" valueType="num">
                                      <p:cBhvr>
                                        <p:cTn id="62" dur="1000" fill="hold"/>
                                        <p:tgtEl>
                                          <p:spTgt spid="33"/>
                                        </p:tgtEl>
                                        <p:attrNameLst>
                                          <p:attrName>ppt_x</p:attrName>
                                        </p:attrNameLst>
                                      </p:cBhvr>
                                      <p:tavLst>
                                        <p:tav tm="0">
                                          <p:val>
                                            <p:strVal val="#ppt_x"/>
                                          </p:val>
                                        </p:tav>
                                        <p:tav tm="100000">
                                          <p:val>
                                            <p:strVal val="#ppt_x"/>
                                          </p:val>
                                        </p:tav>
                                      </p:tavLst>
                                    </p:anim>
                                    <p:anim calcmode="lin" valueType="num">
                                      <p:cBhvr>
                                        <p:cTn id="63" dur="1000" fill="hold"/>
                                        <p:tgtEl>
                                          <p:spTgt spid="33"/>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1000"/>
                                        <p:tgtEl>
                                          <p:spTgt spid="34"/>
                                        </p:tgtEl>
                                      </p:cBhvr>
                                    </p:animEffect>
                                    <p:anim calcmode="lin" valueType="num">
                                      <p:cBhvr>
                                        <p:cTn id="67" dur="1000" fill="hold"/>
                                        <p:tgtEl>
                                          <p:spTgt spid="34"/>
                                        </p:tgtEl>
                                        <p:attrNameLst>
                                          <p:attrName>ppt_x</p:attrName>
                                        </p:attrNameLst>
                                      </p:cBhvr>
                                      <p:tavLst>
                                        <p:tav tm="0">
                                          <p:val>
                                            <p:strVal val="#ppt_x"/>
                                          </p:val>
                                        </p:tav>
                                        <p:tav tm="100000">
                                          <p:val>
                                            <p:strVal val="#ppt_x"/>
                                          </p:val>
                                        </p:tav>
                                      </p:tavLst>
                                    </p:anim>
                                    <p:anim calcmode="lin" valueType="num">
                                      <p:cBhvr>
                                        <p:cTn id="6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additive="base">
                                        <p:cTn id="73" dur="500" fill="hold"/>
                                        <p:tgtEl>
                                          <p:spTgt spid="22"/>
                                        </p:tgtEl>
                                        <p:attrNameLst>
                                          <p:attrName>ppt_x</p:attrName>
                                        </p:attrNameLst>
                                      </p:cBhvr>
                                      <p:tavLst>
                                        <p:tav tm="0">
                                          <p:val>
                                            <p:strVal val="#ppt_x"/>
                                          </p:val>
                                        </p:tav>
                                        <p:tav tm="100000">
                                          <p:val>
                                            <p:strVal val="#ppt_x"/>
                                          </p:val>
                                        </p:tav>
                                      </p:tavLst>
                                    </p:anim>
                                    <p:anim calcmode="lin" valueType="num">
                                      <p:cBhvr additive="base">
                                        <p:cTn id="74" dur="500" fill="hold"/>
                                        <p:tgtEl>
                                          <p:spTgt spid="22"/>
                                        </p:tgtEl>
                                        <p:attrNameLst>
                                          <p:attrName>ppt_y</p:attrName>
                                        </p:attrNameLst>
                                      </p:cBhvr>
                                      <p:tavLst>
                                        <p:tav tm="0">
                                          <p:val>
                                            <p:strVal val="1+#ppt_h/2"/>
                                          </p:val>
                                        </p:tav>
                                        <p:tav tm="100000">
                                          <p:val>
                                            <p:strVal val="#ppt_y"/>
                                          </p:val>
                                        </p:tav>
                                      </p:tavLst>
                                    </p:anim>
                                  </p:childTnLst>
                                </p:cTn>
                              </p:par>
                              <p:par>
                                <p:cTn id="75" presetID="1" presetClass="exit" presetSubtype="0" fill="hold" grpId="1" nodeType="withEffect">
                                  <p:stCondLst>
                                    <p:cond delay="0"/>
                                  </p:stCondLst>
                                  <p:childTnLst>
                                    <p:set>
                                      <p:cBhvr>
                                        <p:cTn id="76" dur="1" fill="hold">
                                          <p:stCondLst>
                                            <p:cond delay="0"/>
                                          </p:stCondLst>
                                        </p:cTn>
                                        <p:tgtEl>
                                          <p:spTgt spid="11">
                                            <p:txEl>
                                              <p:pRg st="0" end="0"/>
                                            </p:txEl>
                                          </p:spTgt>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1" grpId="0" build="p"/>
      <p:bldP spid="11" grpId="1" build="allAtOnce"/>
      <p:bldP spid="25" grpId="0" animBg="1"/>
      <p:bldP spid="25"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work\ABOUT PPT\素材\未标题1.jpg"/>
          <p:cNvPicPr>
            <a:picLocks noChangeAspect="1" noChangeArrowheads="1"/>
          </p:cNvPicPr>
          <p:nvPr/>
        </p:nvPicPr>
        <p:blipFill>
          <a:blip r:embed="rId2" cstate="print"/>
          <a:srcRect/>
          <a:stretch>
            <a:fillRect/>
          </a:stretch>
        </p:blipFill>
        <p:spPr bwMode="auto">
          <a:xfrm>
            <a:off x="1" y="-20638"/>
            <a:ext cx="12191999" cy="6878638"/>
          </a:xfrm>
          <a:prstGeom prst="rect">
            <a:avLst/>
          </a:prstGeom>
          <a:noFill/>
        </p:spPr>
      </p:pic>
      <p:sp>
        <p:nvSpPr>
          <p:cNvPr id="2" name="标题 1"/>
          <p:cNvSpPr>
            <a:spLocks noGrp="1"/>
          </p:cNvSpPr>
          <p:nvPr>
            <p:ph type="title"/>
          </p:nvPr>
        </p:nvSpPr>
        <p:spPr>
          <a:xfrm>
            <a:off x="433469" y="35345"/>
            <a:ext cx="4766059" cy="1325563"/>
          </a:xfrm>
        </p:spPr>
        <p:txBody>
          <a:bodyPr>
            <a:noAutofit/>
          </a:bodyPr>
          <a:lstStyle/>
          <a:p>
            <a:r>
              <a:rPr lang="en-US" altLang="zh-CN" sz="3600" dirty="0" smtClean="0">
                <a:solidFill>
                  <a:schemeClr val="bg1"/>
                </a:solidFill>
                <a:latin typeface="Aharoni" pitchFamily="2" charset="-79"/>
                <a:cs typeface="Aharoni" pitchFamily="2" charset="-79"/>
              </a:rPr>
              <a:t>Summary</a:t>
            </a:r>
            <a:endParaRPr lang="zh-CN" altLang="en-US" sz="3600" dirty="0">
              <a:solidFill>
                <a:schemeClr val="bg1"/>
              </a:solidFill>
              <a:latin typeface="Aharoni" pitchFamily="2" charset="-79"/>
              <a:cs typeface="Aharoni" pitchFamily="2" charset="-79"/>
            </a:endParaRPr>
          </a:p>
        </p:txBody>
      </p:sp>
      <p:grpSp>
        <p:nvGrpSpPr>
          <p:cNvPr id="11" name="组合 25"/>
          <p:cNvGrpSpPr/>
          <p:nvPr/>
        </p:nvGrpSpPr>
        <p:grpSpPr>
          <a:xfrm>
            <a:off x="1128432" y="3912796"/>
            <a:ext cx="9958840" cy="1164690"/>
            <a:chOff x="1265039" y="4018846"/>
            <a:chExt cx="3992666" cy="1164690"/>
          </a:xfrm>
        </p:grpSpPr>
        <p:pic>
          <p:nvPicPr>
            <p:cNvPr id="12" name="Picture 2" descr="D:\work\ABOUT PPT\素材\背景-02.png"/>
            <p:cNvPicPr>
              <a:picLocks noChangeAspect="1" noChangeArrowheads="1"/>
            </p:cNvPicPr>
            <p:nvPr/>
          </p:nvPicPr>
          <p:blipFill>
            <a:blip r:embed="rId3" cstate="print"/>
            <a:stretch>
              <a:fillRect/>
            </a:stretch>
          </p:blipFill>
          <p:spPr bwMode="auto">
            <a:xfrm>
              <a:off x="1265039" y="4018846"/>
              <a:ext cx="3992666" cy="11646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 name="矩形 12"/>
            <p:cNvSpPr/>
            <p:nvPr/>
          </p:nvSpPr>
          <p:spPr>
            <a:xfrm>
              <a:off x="1427793" y="4139526"/>
              <a:ext cx="3667157" cy="923330"/>
            </a:xfrm>
            <a:prstGeom prst="rect">
              <a:avLst/>
            </a:prstGeom>
          </p:spPr>
          <p:txBody>
            <a:bodyPr wrap="none">
              <a:spAutoFit/>
            </a:bodyPr>
            <a:lstStyle/>
            <a:p>
              <a:pPr algn="ctr"/>
              <a:r>
                <a:rPr lang="en-US" altLang="zh-CN" sz="5400" dirty="0" smtClean="0">
                  <a:solidFill>
                    <a:schemeClr val="bg1"/>
                  </a:solidFill>
                </a:rPr>
                <a:t>Less Convenience, More Values.</a:t>
              </a:r>
              <a:endParaRPr lang="zh-CN" altLang="en-US" sz="5400" dirty="0">
                <a:solidFill>
                  <a:schemeClr val="bg1"/>
                </a:solidFill>
              </a:endParaRPr>
            </a:p>
          </p:txBody>
        </p:sp>
      </p:grpSp>
      <p:sp>
        <p:nvSpPr>
          <p:cNvPr id="14" name="矩形 13"/>
          <p:cNvSpPr/>
          <p:nvPr/>
        </p:nvSpPr>
        <p:spPr>
          <a:xfrm>
            <a:off x="1491677" y="2129020"/>
            <a:ext cx="8973868" cy="1015663"/>
          </a:xfrm>
          <a:prstGeom prst="rect">
            <a:avLst/>
          </a:prstGeom>
        </p:spPr>
        <p:txBody>
          <a:bodyPr wrap="none">
            <a:spAutoFit/>
          </a:bodyPr>
          <a:lstStyle/>
          <a:p>
            <a:pPr algn="ctr"/>
            <a:r>
              <a:rPr lang="en-US" altLang="zh-CN" sz="6000" b="1" dirty="0" smtClean="0">
                <a:solidFill>
                  <a:srgbClr val="66FF33"/>
                </a:solidFill>
              </a:rPr>
              <a:t>Repetition   Exemplification</a:t>
            </a:r>
            <a:endParaRPr lang="zh-CN" altLang="zh-CN" sz="6000" b="1" dirty="0">
              <a:solidFill>
                <a:srgbClr val="66FF33"/>
              </a:solidFill>
            </a:endParaRPr>
          </a:p>
        </p:txBody>
      </p:sp>
    </p:spTree>
    <p:extLst>
      <p:ext uri="{BB962C8B-B14F-4D97-AF65-F5344CB8AC3E}">
        <p14:creationId xmlns:p14="http://schemas.microsoft.com/office/powerpoint/2010/main" val="2373260672"/>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work\ABOUT PPT\素材\背景-02.png"/>
          <p:cNvPicPr>
            <a:picLocks noChangeAspect="1" noChangeArrowheads="1"/>
          </p:cNvPicPr>
          <p:nvPr/>
        </p:nvPicPr>
        <p:blipFill>
          <a:blip r:embed="rId2" cstate="print"/>
          <a:stretch>
            <a:fillRect/>
          </a:stretch>
        </p:blipFill>
        <p:spPr bwMode="auto">
          <a:xfrm>
            <a:off x="-18454" y="0"/>
            <a:ext cx="12213753" cy="6858000"/>
          </a:xfrm>
          <a:prstGeom prst="rect">
            <a:avLst/>
          </a:prstGeom>
          <a:noFill/>
        </p:spPr>
      </p:pic>
      <p:sp>
        <p:nvSpPr>
          <p:cNvPr id="2" name="标题 1"/>
          <p:cNvSpPr>
            <a:spLocks noGrp="1"/>
          </p:cNvSpPr>
          <p:nvPr>
            <p:ph type="title"/>
          </p:nvPr>
        </p:nvSpPr>
        <p:spPr>
          <a:xfrm>
            <a:off x="3300" y="464835"/>
            <a:ext cx="12191999" cy="770420"/>
          </a:xfrm>
        </p:spPr>
        <p:txBody>
          <a:bodyPr>
            <a:normAutofit/>
          </a:bodyPr>
          <a:lstStyle/>
          <a:p>
            <a:pPr algn="ctr"/>
            <a:r>
              <a:rPr lang="en-US" altLang="zh-CN" sz="4800" dirty="0">
                <a:solidFill>
                  <a:schemeClr val="bg1"/>
                </a:solidFill>
                <a:latin typeface="Aharoni" pitchFamily="2" charset="-79"/>
                <a:cs typeface="Aharoni" pitchFamily="2" charset="-79"/>
              </a:rPr>
              <a:t>Teaching </a:t>
            </a:r>
            <a:r>
              <a:rPr lang="en-US" altLang="zh-CN" sz="4800" dirty="0" smtClean="0">
                <a:solidFill>
                  <a:schemeClr val="bg1"/>
                </a:solidFill>
                <a:latin typeface="Aharoni" pitchFamily="2" charset="-79"/>
                <a:cs typeface="Aharoni" pitchFamily="2" charset="-79"/>
              </a:rPr>
              <a:t>Procedures</a:t>
            </a:r>
            <a:endParaRPr lang="zh-CN" altLang="zh-CN" sz="4800" dirty="0">
              <a:solidFill>
                <a:schemeClr val="bg1"/>
              </a:solidFill>
              <a:latin typeface="Aharoni" pitchFamily="2" charset="-79"/>
              <a:cs typeface="Aharoni" pitchFamily="2" charset="-79"/>
            </a:endParaRPr>
          </a:p>
        </p:txBody>
      </p:sp>
      <p:pic>
        <p:nvPicPr>
          <p:cNvPr id="5" name="Picture 5" descr="D:\work\ABOUT PPT\素材\发光球-01.png"/>
          <p:cNvPicPr>
            <a:picLocks noChangeAspect="1" noChangeArrowheads="1"/>
          </p:cNvPicPr>
          <p:nvPr/>
        </p:nvPicPr>
        <p:blipFill>
          <a:blip r:embed="rId3" cstate="print"/>
          <a:srcRect/>
          <a:stretch>
            <a:fillRect/>
          </a:stretch>
        </p:blipFill>
        <p:spPr bwMode="auto">
          <a:xfrm flipH="1">
            <a:off x="1095104" y="-569628"/>
            <a:ext cx="494675" cy="494675"/>
          </a:xfrm>
          <a:prstGeom prst="rect">
            <a:avLst/>
          </a:prstGeom>
          <a:noFill/>
        </p:spPr>
      </p:pic>
      <p:grpSp>
        <p:nvGrpSpPr>
          <p:cNvPr id="10" name="组合 116"/>
          <p:cNvGrpSpPr>
            <a:grpSpLocks/>
          </p:cNvGrpSpPr>
          <p:nvPr/>
        </p:nvGrpSpPr>
        <p:grpSpPr bwMode="auto">
          <a:xfrm>
            <a:off x="3244977" y="1522194"/>
            <a:ext cx="5708649" cy="995346"/>
            <a:chOff x="0" y="0"/>
            <a:chExt cx="1715743" cy="2137513"/>
          </a:xfrm>
        </p:grpSpPr>
        <p:grpSp>
          <p:nvGrpSpPr>
            <p:cNvPr id="11" name="그룹 117"/>
            <p:cNvGrpSpPr>
              <a:grpSpLocks/>
            </p:cNvGrpSpPr>
            <p:nvPr/>
          </p:nvGrpSpPr>
          <p:grpSpPr bwMode="auto">
            <a:xfrm>
              <a:off x="0" y="0"/>
              <a:ext cx="1715743" cy="1572764"/>
              <a:chOff x="0" y="0"/>
              <a:chExt cx="1714512" cy="1571636"/>
            </a:xfrm>
          </p:grpSpPr>
          <p:sp>
            <p:nvSpPr>
              <p:cNvPr id="14" name="AutoShape 6"/>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15" name="AutoShape 7"/>
              <p:cNvSpPr>
                <a:spLocks noChangeArrowheads="1"/>
              </p:cNvSpPr>
              <p:nvPr/>
            </p:nvSpPr>
            <p:spPr bwMode="auto">
              <a:xfrm>
                <a:off x="90488" y="82551"/>
                <a:ext cx="1533536" cy="1406536"/>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2" name="AutoShape 8"/>
            <p:cNvSpPr>
              <a:spLocks noChangeArrowheads="1"/>
            </p:cNvSpPr>
            <p:nvPr/>
          </p:nvSpPr>
          <p:spPr bwMode="auto">
            <a:xfrm>
              <a:off x="521390" y="245864"/>
              <a:ext cx="663694" cy="914082"/>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13" name="AutoShape 9"/>
            <p:cNvSpPr>
              <a:spLocks noChangeArrowheads="1"/>
            </p:cNvSpPr>
            <p:nvPr/>
          </p:nvSpPr>
          <p:spPr bwMode="auto">
            <a:xfrm>
              <a:off x="221717" y="1128365"/>
              <a:ext cx="1272308" cy="1009148"/>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16" name="Text Box 25"/>
          <p:cNvSpPr txBox="1">
            <a:spLocks noChangeArrowheads="1"/>
          </p:cNvSpPr>
          <p:nvPr/>
        </p:nvSpPr>
        <p:spPr bwMode="auto">
          <a:xfrm>
            <a:off x="3524742" y="1576976"/>
            <a:ext cx="2088066"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1</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Lead-in</a:t>
            </a:r>
            <a:endParaRPr lang="zh-CN" altLang="zh-CN" sz="3600" b="1" dirty="0" smtClean="0"/>
          </a:p>
        </p:txBody>
      </p:sp>
      <p:grpSp>
        <p:nvGrpSpPr>
          <p:cNvPr id="17" name="组合 117"/>
          <p:cNvGrpSpPr>
            <a:grpSpLocks/>
          </p:cNvGrpSpPr>
          <p:nvPr/>
        </p:nvGrpSpPr>
        <p:grpSpPr bwMode="auto">
          <a:xfrm>
            <a:off x="3265085" y="2489512"/>
            <a:ext cx="5668433" cy="993091"/>
            <a:chOff x="0" y="0"/>
            <a:chExt cx="1703199" cy="2123220"/>
          </a:xfrm>
        </p:grpSpPr>
        <p:grpSp>
          <p:nvGrpSpPr>
            <p:cNvPr id="18" name="그룹 118"/>
            <p:cNvGrpSpPr>
              <a:grpSpLocks/>
            </p:cNvGrpSpPr>
            <p:nvPr/>
          </p:nvGrpSpPr>
          <p:grpSpPr bwMode="auto">
            <a:xfrm>
              <a:off x="0" y="0"/>
              <a:ext cx="1703199" cy="1561266"/>
              <a:chOff x="0" y="0"/>
              <a:chExt cx="1714512" cy="1571636"/>
            </a:xfrm>
          </p:grpSpPr>
          <p:sp>
            <p:nvSpPr>
              <p:cNvPr id="21" name="AutoShape 12"/>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2" name="AutoShape 13"/>
              <p:cNvSpPr>
                <a:spLocks noChangeArrowheads="1"/>
              </p:cNvSpPr>
              <p:nvPr/>
            </p:nvSpPr>
            <p:spPr bwMode="auto">
              <a:xfrm>
                <a:off x="90489" y="82550"/>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9" name="AutoShape 14"/>
            <p:cNvSpPr>
              <a:spLocks noChangeArrowheads="1"/>
            </p:cNvSpPr>
            <p:nvPr/>
          </p:nvSpPr>
          <p:spPr bwMode="auto">
            <a:xfrm>
              <a:off x="560494" y="237056"/>
              <a:ext cx="61411" cy="862303"/>
            </a:xfrm>
            <a:prstGeom prst="roundRect">
              <a:avLst>
                <a:gd name="adj" fmla="val 16667"/>
              </a:avLst>
            </a:prstGeom>
            <a:noFill/>
            <a:ln w="9525">
              <a:noFill/>
              <a:round/>
              <a:headEnd/>
              <a:tailEnd/>
            </a:ln>
          </p:spPr>
          <p:txBody>
            <a:bodyPr wrap="none">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0" name="AutoShape 15"/>
            <p:cNvSpPr>
              <a:spLocks noChangeArrowheads="1"/>
            </p:cNvSpPr>
            <p:nvPr/>
          </p:nvSpPr>
          <p:spPr bwMode="auto">
            <a:xfrm>
              <a:off x="220097" y="1118544"/>
              <a:ext cx="1263008" cy="1004676"/>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23" name="Text Box 26"/>
          <p:cNvSpPr txBox="1">
            <a:spLocks noChangeArrowheads="1"/>
          </p:cNvSpPr>
          <p:nvPr/>
        </p:nvSpPr>
        <p:spPr bwMode="auto">
          <a:xfrm>
            <a:off x="3555199" y="2536323"/>
            <a:ext cx="4136576" cy="677104"/>
          </a:xfrm>
          <a:prstGeom prst="rect">
            <a:avLst/>
          </a:prstGeom>
          <a:noFill/>
          <a:ln w="9525">
            <a:noFill/>
            <a:miter lim="800000"/>
            <a:headEnd/>
            <a:tailEnd/>
          </a:ln>
        </p:spPr>
        <p:txBody>
          <a:bodyPr wrap="none" lIns="121917" tIns="60958" rIns="121917" bIns="60958">
            <a:spAutoFit/>
          </a:bodyPr>
          <a:lstStyle/>
          <a:p>
            <a:pPr lvl="0"/>
            <a:r>
              <a:rPr lang="zh-CN" altLang="en-US" sz="3000" b="1" dirty="0">
                <a:solidFill>
                  <a:schemeClr val="tx1">
                    <a:lumMod val="65000"/>
                    <a:lumOff val="35000"/>
                  </a:schemeClr>
                </a:solidFill>
                <a:latin typeface="微软雅黑" pitchFamily="34" charset="-122"/>
                <a:ea typeface="微软雅黑" pitchFamily="34" charset="-122"/>
              </a:rPr>
              <a:t>2</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Structure Analysis</a:t>
            </a:r>
            <a:endParaRPr lang="zh-CN" altLang="zh-CN" sz="3600" b="1" dirty="0"/>
          </a:p>
        </p:txBody>
      </p:sp>
      <p:grpSp>
        <p:nvGrpSpPr>
          <p:cNvPr id="24" name="组合 118"/>
          <p:cNvGrpSpPr>
            <a:grpSpLocks/>
          </p:cNvGrpSpPr>
          <p:nvPr/>
        </p:nvGrpSpPr>
        <p:grpSpPr bwMode="auto">
          <a:xfrm>
            <a:off x="3244977" y="3511860"/>
            <a:ext cx="5708649" cy="998383"/>
            <a:chOff x="0" y="0"/>
            <a:chExt cx="1715743" cy="2131714"/>
          </a:xfrm>
        </p:grpSpPr>
        <p:grpSp>
          <p:nvGrpSpPr>
            <p:cNvPr id="25" name="그룹 119"/>
            <p:cNvGrpSpPr>
              <a:grpSpLocks/>
            </p:cNvGrpSpPr>
            <p:nvPr/>
          </p:nvGrpSpPr>
          <p:grpSpPr bwMode="auto">
            <a:xfrm>
              <a:off x="0" y="0"/>
              <a:ext cx="1715743" cy="1572764"/>
              <a:chOff x="0" y="0"/>
              <a:chExt cx="1714512" cy="1571636"/>
            </a:xfrm>
          </p:grpSpPr>
          <p:sp>
            <p:nvSpPr>
              <p:cNvPr id="28"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9"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26"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7"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0" name="Text Box 27"/>
          <p:cNvSpPr txBox="1">
            <a:spLocks noChangeArrowheads="1"/>
          </p:cNvSpPr>
          <p:nvPr/>
        </p:nvSpPr>
        <p:spPr bwMode="auto">
          <a:xfrm>
            <a:off x="3462137" y="3562881"/>
            <a:ext cx="3528973"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3</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Detail Spotting</a:t>
            </a:r>
            <a:endParaRPr lang="zh-CN" altLang="zh-CN" sz="3600" b="1" dirty="0" smtClean="0"/>
          </a:p>
        </p:txBody>
      </p:sp>
      <p:grpSp>
        <p:nvGrpSpPr>
          <p:cNvPr id="31" name="组合 118"/>
          <p:cNvGrpSpPr>
            <a:grpSpLocks/>
          </p:cNvGrpSpPr>
          <p:nvPr/>
        </p:nvGrpSpPr>
        <p:grpSpPr bwMode="auto">
          <a:xfrm>
            <a:off x="3244977" y="4542677"/>
            <a:ext cx="5708649" cy="998383"/>
            <a:chOff x="0" y="0"/>
            <a:chExt cx="1715743" cy="2131714"/>
          </a:xfrm>
        </p:grpSpPr>
        <p:grpSp>
          <p:nvGrpSpPr>
            <p:cNvPr id="32" name="그룹 119"/>
            <p:cNvGrpSpPr>
              <a:grpSpLocks/>
            </p:cNvGrpSpPr>
            <p:nvPr/>
          </p:nvGrpSpPr>
          <p:grpSpPr bwMode="auto">
            <a:xfrm>
              <a:off x="0" y="0"/>
              <a:ext cx="1715743" cy="1572764"/>
              <a:chOff x="0" y="0"/>
              <a:chExt cx="1714512" cy="1571636"/>
            </a:xfrm>
          </p:grpSpPr>
          <p:sp>
            <p:nvSpPr>
              <p:cNvPr id="35"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36"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33"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34"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7" name="Text Box 27"/>
          <p:cNvSpPr txBox="1">
            <a:spLocks noChangeArrowheads="1"/>
          </p:cNvSpPr>
          <p:nvPr/>
        </p:nvSpPr>
        <p:spPr bwMode="auto">
          <a:xfrm>
            <a:off x="3546265" y="4559447"/>
            <a:ext cx="4139397" cy="677104"/>
          </a:xfrm>
          <a:prstGeom prst="rect">
            <a:avLst/>
          </a:prstGeom>
          <a:noFill/>
          <a:ln w="9525">
            <a:noFill/>
            <a:miter lim="800000"/>
            <a:headEnd/>
            <a:tailEnd/>
          </a:ln>
          <a:effectLst/>
        </p:spPr>
        <p:txBody>
          <a:bodyPr wrap="none" lIns="121917" tIns="60958" rIns="121917" bIns="60958">
            <a:spAutoFit/>
          </a:bodyPr>
          <a:lstStyle/>
          <a:p>
            <a:pPr lvl="0"/>
            <a:r>
              <a:rPr lang="en-US" sz="3000" b="1" dirty="0" smtClean="0">
                <a:solidFill>
                  <a:schemeClr val="tx1">
                    <a:lumMod val="65000"/>
                    <a:lumOff val="35000"/>
                  </a:schemeClr>
                </a:solidFill>
                <a:latin typeface="微软雅黑" pitchFamily="34" charset="-122"/>
                <a:ea typeface="微软雅黑" pitchFamily="34" charset="-122"/>
              </a:rPr>
              <a:t>4</a:t>
            </a:r>
            <a:r>
              <a:rPr lang="en-US" altLang="zh-CN" sz="3200" b="1" dirty="0" smtClean="0"/>
              <a:t>. </a:t>
            </a:r>
            <a:r>
              <a:rPr lang="en-US" altLang="zh-CN" sz="3600" b="1" dirty="0" smtClean="0"/>
              <a:t>Language Practice</a:t>
            </a:r>
            <a:endParaRPr lang="zh-CN" altLang="zh-CN" sz="3600" b="1" dirty="0"/>
          </a:p>
        </p:txBody>
      </p:sp>
      <p:grpSp>
        <p:nvGrpSpPr>
          <p:cNvPr id="38" name="组合 118"/>
          <p:cNvGrpSpPr>
            <a:grpSpLocks/>
          </p:cNvGrpSpPr>
          <p:nvPr/>
        </p:nvGrpSpPr>
        <p:grpSpPr bwMode="auto">
          <a:xfrm>
            <a:off x="3236016" y="5501882"/>
            <a:ext cx="5708649" cy="998383"/>
            <a:chOff x="0" y="0"/>
            <a:chExt cx="1715743" cy="2131714"/>
          </a:xfrm>
        </p:grpSpPr>
        <p:grpSp>
          <p:nvGrpSpPr>
            <p:cNvPr id="39" name="그룹 119"/>
            <p:cNvGrpSpPr>
              <a:grpSpLocks/>
            </p:cNvGrpSpPr>
            <p:nvPr/>
          </p:nvGrpSpPr>
          <p:grpSpPr bwMode="auto">
            <a:xfrm>
              <a:off x="0" y="0"/>
              <a:ext cx="1715743" cy="1572764"/>
              <a:chOff x="0" y="0"/>
              <a:chExt cx="1714512" cy="1571636"/>
            </a:xfrm>
          </p:grpSpPr>
          <p:sp>
            <p:nvSpPr>
              <p:cNvPr id="42"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43"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40"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41"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44" name="Text Box 27"/>
          <p:cNvSpPr txBox="1">
            <a:spLocks noChangeArrowheads="1"/>
          </p:cNvSpPr>
          <p:nvPr/>
        </p:nvSpPr>
        <p:spPr bwMode="auto">
          <a:xfrm>
            <a:off x="3555199" y="5519066"/>
            <a:ext cx="5147429" cy="677104"/>
          </a:xfrm>
          <a:prstGeom prst="rect">
            <a:avLst/>
          </a:prstGeom>
          <a:noFill/>
          <a:ln w="9525">
            <a:noFill/>
            <a:miter lim="800000"/>
            <a:headEnd/>
            <a:tailEnd/>
          </a:ln>
          <a:effectLst/>
        </p:spPr>
        <p:txBody>
          <a:bodyPr wrap="none" lIns="121917" tIns="60958" rIns="121917" bIns="60958">
            <a:spAutoFit/>
          </a:bodyPr>
          <a:lstStyle/>
          <a:p>
            <a:pPr lvl="0"/>
            <a:r>
              <a:rPr lang="en-US" altLang="zh-CN" sz="3000" b="1" dirty="0" smtClean="0">
                <a:solidFill>
                  <a:schemeClr val="tx1">
                    <a:lumMod val="65000"/>
                    <a:lumOff val="35000"/>
                  </a:schemeClr>
                </a:solidFill>
                <a:latin typeface="微软雅黑" pitchFamily="34" charset="-122"/>
                <a:ea typeface="微软雅黑" pitchFamily="34" charset="-122"/>
              </a:rPr>
              <a:t>5</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Homework Assignment</a:t>
            </a:r>
            <a:endParaRPr lang="zh-CN" altLang="zh-CN" sz="3600" b="1" dirty="0"/>
          </a:p>
        </p:txBody>
      </p:sp>
    </p:spTree>
    <p:extLst>
      <p:ext uri="{BB962C8B-B14F-4D97-AF65-F5344CB8AC3E}">
        <p14:creationId xmlns:p14="http://schemas.microsoft.com/office/powerpoint/2010/main" val="33512485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1" nodeType="clickEffect">
                                  <p:stCondLst>
                                    <p:cond delay="0"/>
                                  </p:stCondLst>
                                  <p:childTnLst>
                                    <p:animClr clrSpc="rgb" dir="cw">
                                      <p:cBhvr override="childStyle">
                                        <p:cTn id="6" dur="500" fill="hold"/>
                                        <p:tgtEl>
                                          <p:spTgt spid="44"/>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bldLvl="0" autoUpdateAnimBg="0"/>
      <p:bldP spid="44" grpId="0" bldLvl="0" autoUpdateAnimBg="0"/>
      <p:bldP spid="44"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work\ABOUT PPT\素材\背景-02.png"/>
          <p:cNvPicPr>
            <a:picLocks noChangeAspect="1" noChangeArrowheads="1"/>
          </p:cNvPicPr>
          <p:nvPr/>
        </p:nvPicPr>
        <p:blipFill>
          <a:blip r:embed="rId2" cstate="print"/>
          <a:stretch>
            <a:fillRect/>
          </a:stretch>
        </p:blipFill>
        <p:spPr bwMode="auto">
          <a:xfrm>
            <a:off x="-82503" y="0"/>
            <a:ext cx="12577009" cy="7074568"/>
          </a:xfrm>
          <a:prstGeom prst="rect">
            <a:avLst/>
          </a:prstGeom>
          <a:noFill/>
        </p:spPr>
      </p:pic>
      <p:sp>
        <p:nvSpPr>
          <p:cNvPr id="2" name="标题 1"/>
          <p:cNvSpPr>
            <a:spLocks noGrp="1"/>
          </p:cNvSpPr>
          <p:nvPr>
            <p:ph type="title"/>
          </p:nvPr>
        </p:nvSpPr>
        <p:spPr>
          <a:xfrm>
            <a:off x="0" y="455065"/>
            <a:ext cx="12191999" cy="1325563"/>
          </a:xfrm>
        </p:spPr>
        <p:txBody>
          <a:bodyPr>
            <a:normAutofit/>
          </a:bodyPr>
          <a:lstStyle/>
          <a:p>
            <a:pPr algn="ctr"/>
            <a:r>
              <a:rPr lang="en-US" altLang="zh-CN" sz="4800" dirty="0">
                <a:solidFill>
                  <a:srgbClr val="FFFF00"/>
                </a:solidFill>
                <a:latin typeface="Aharoni" pitchFamily="2" charset="-79"/>
                <a:cs typeface="Aharoni" pitchFamily="2" charset="-79"/>
              </a:rPr>
              <a:t>Teaching Objectives</a:t>
            </a:r>
            <a:endParaRPr lang="zh-CN" altLang="zh-CN" sz="4800" dirty="0">
              <a:solidFill>
                <a:srgbClr val="FFFF00"/>
              </a:solidFill>
              <a:latin typeface="Aharoni" pitchFamily="2" charset="-79"/>
              <a:cs typeface="Aharoni" pitchFamily="2" charset="-79"/>
            </a:endParaRPr>
          </a:p>
        </p:txBody>
      </p:sp>
      <p:sp>
        <p:nvSpPr>
          <p:cNvPr id="3" name="内容占位符 2"/>
          <p:cNvSpPr>
            <a:spLocks noGrp="1"/>
          </p:cNvSpPr>
          <p:nvPr>
            <p:ph idx="1"/>
          </p:nvPr>
        </p:nvSpPr>
        <p:spPr>
          <a:xfrm>
            <a:off x="2250007" y="2015273"/>
            <a:ext cx="9505574" cy="512841"/>
          </a:xfrm>
        </p:spPr>
        <p:txBody>
          <a:bodyPr>
            <a:noAutofit/>
          </a:bodyPr>
          <a:lstStyle/>
          <a:p>
            <a:pPr lvl="0">
              <a:buNone/>
            </a:pPr>
            <a:r>
              <a:rPr lang="en-US" altLang="zh-CN" sz="4400" dirty="0" smtClean="0">
                <a:solidFill>
                  <a:schemeClr val="bg1"/>
                </a:solidFill>
              </a:rPr>
              <a:t>To explore the structure</a:t>
            </a:r>
          </a:p>
        </p:txBody>
      </p:sp>
      <p:pic>
        <p:nvPicPr>
          <p:cNvPr id="5" name="Picture 5" descr="D:\work\ABOUT PPT\素材\发光球-01.png"/>
          <p:cNvPicPr>
            <a:picLocks noChangeAspect="1" noChangeArrowheads="1"/>
          </p:cNvPicPr>
          <p:nvPr/>
        </p:nvPicPr>
        <p:blipFill>
          <a:blip r:embed="rId3" cstate="print"/>
          <a:srcRect/>
          <a:stretch>
            <a:fillRect/>
          </a:stretch>
        </p:blipFill>
        <p:spPr bwMode="auto">
          <a:xfrm flipH="1">
            <a:off x="1095104" y="-569628"/>
            <a:ext cx="494675" cy="494675"/>
          </a:xfrm>
          <a:prstGeom prst="rect">
            <a:avLst/>
          </a:prstGeom>
          <a:noFill/>
        </p:spPr>
      </p:pic>
      <p:pic>
        <p:nvPicPr>
          <p:cNvPr id="6" name="Picture 5" descr="D:\work\ABOUT PPT\素材\发光球-01.png"/>
          <p:cNvPicPr>
            <a:picLocks noChangeAspect="1" noChangeArrowheads="1"/>
          </p:cNvPicPr>
          <p:nvPr/>
        </p:nvPicPr>
        <p:blipFill>
          <a:blip r:embed="rId3" cstate="print"/>
          <a:srcRect/>
          <a:stretch>
            <a:fillRect/>
          </a:stretch>
        </p:blipFill>
        <p:spPr bwMode="auto">
          <a:xfrm flipH="1">
            <a:off x="1097603" y="816963"/>
            <a:ext cx="494675" cy="494675"/>
          </a:xfrm>
          <a:prstGeom prst="rect">
            <a:avLst/>
          </a:prstGeom>
          <a:noFill/>
        </p:spPr>
      </p:pic>
      <p:sp>
        <p:nvSpPr>
          <p:cNvPr id="7" name="矩形 6"/>
          <p:cNvSpPr/>
          <p:nvPr/>
        </p:nvSpPr>
        <p:spPr>
          <a:xfrm>
            <a:off x="2250007" y="3027993"/>
            <a:ext cx="6744923" cy="769441"/>
          </a:xfrm>
          <a:prstGeom prst="rect">
            <a:avLst/>
          </a:prstGeom>
        </p:spPr>
        <p:txBody>
          <a:bodyPr wrap="none">
            <a:spAutoFit/>
          </a:bodyPr>
          <a:lstStyle/>
          <a:p>
            <a:pPr lvl="0"/>
            <a:r>
              <a:rPr lang="en-US" altLang="zh-CN" sz="4400" dirty="0" smtClean="0">
                <a:solidFill>
                  <a:schemeClr val="bg1"/>
                </a:solidFill>
              </a:rPr>
              <a:t>To understand the main </a:t>
            </a:r>
            <a:r>
              <a:rPr lang="en-US" altLang="zh-CN" sz="4400" dirty="0">
                <a:solidFill>
                  <a:schemeClr val="bg1"/>
                </a:solidFill>
              </a:rPr>
              <a:t>i</a:t>
            </a:r>
            <a:r>
              <a:rPr lang="en-US" altLang="zh-CN" sz="4400" dirty="0" smtClean="0">
                <a:solidFill>
                  <a:schemeClr val="bg1"/>
                </a:solidFill>
              </a:rPr>
              <a:t>dea</a:t>
            </a:r>
            <a:endParaRPr lang="zh-CN" altLang="zh-CN" sz="4400" dirty="0">
              <a:solidFill>
                <a:schemeClr val="bg1"/>
              </a:solidFill>
              <a:latin typeface="Malgun Gothic" pitchFamily="34" charset="-127"/>
              <a:ea typeface="Malgun Gothic" pitchFamily="34" charset="-127"/>
            </a:endParaRPr>
          </a:p>
        </p:txBody>
      </p:sp>
      <p:sp>
        <p:nvSpPr>
          <p:cNvPr id="8" name="矩形 7"/>
          <p:cNvSpPr/>
          <p:nvPr/>
        </p:nvSpPr>
        <p:spPr>
          <a:xfrm>
            <a:off x="2231447" y="4135261"/>
            <a:ext cx="7729104" cy="769441"/>
          </a:xfrm>
          <a:prstGeom prst="rect">
            <a:avLst/>
          </a:prstGeom>
        </p:spPr>
        <p:txBody>
          <a:bodyPr wrap="none">
            <a:spAutoFit/>
          </a:bodyPr>
          <a:lstStyle/>
          <a:p>
            <a:pPr lvl="0"/>
            <a:r>
              <a:rPr lang="en-US" altLang="zh-CN" sz="4400" dirty="0" smtClean="0">
                <a:solidFill>
                  <a:schemeClr val="bg1"/>
                </a:solidFill>
              </a:rPr>
              <a:t>To apply reading </a:t>
            </a:r>
            <a:r>
              <a:rPr lang="en-US" altLang="zh-CN" sz="4400" dirty="0">
                <a:solidFill>
                  <a:schemeClr val="bg1"/>
                </a:solidFill>
              </a:rPr>
              <a:t>s</a:t>
            </a:r>
            <a:r>
              <a:rPr lang="en-US" altLang="zh-CN" sz="4400" dirty="0" smtClean="0">
                <a:solidFill>
                  <a:schemeClr val="bg1"/>
                </a:solidFill>
              </a:rPr>
              <a:t>kills to practice</a:t>
            </a:r>
            <a:endParaRPr lang="en-US" altLang="zh-CN" sz="4400" dirty="0">
              <a:solidFill>
                <a:schemeClr val="bg1"/>
              </a:solidFill>
            </a:endParaRPr>
          </a:p>
        </p:txBody>
      </p:sp>
    </p:spTree>
    <p:extLst>
      <p:ext uri="{BB962C8B-B14F-4D97-AF65-F5344CB8AC3E}">
        <p14:creationId xmlns:p14="http://schemas.microsoft.com/office/powerpoint/2010/main" val="3033182856"/>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39456E-6 -6.93642E-7 L 3.39456E-6 0.20347 " pathEditMode="relative" rAng="0" ptsTypes="AA">
                                      <p:cBhvr>
                                        <p:cTn id="6" dur="500" fill="hold"/>
                                        <p:tgtEl>
                                          <p:spTgt spid="5"/>
                                        </p:tgtEl>
                                        <p:attrNameLst>
                                          <p:attrName>ppt_x</p:attrName>
                                          <p:attrName>ppt_y</p:attrName>
                                        </p:attrNameLst>
                                      </p:cBhvr>
                                      <p:rCtr x="0" y="102"/>
                                    </p:animMotion>
                                  </p:childTnLst>
                                </p:cTn>
                              </p:par>
                              <p:par>
                                <p:cTn id="7" presetID="10"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500"/>
                                        <p:tgtEl>
                                          <p:spTgt spid="6"/>
                                        </p:tgtEl>
                                      </p:cBhvr>
                                    </p:animEffect>
                                  </p:childTnLst>
                                </p:cTn>
                              </p:par>
                            </p:childTnLst>
                          </p:cTn>
                        </p:par>
                        <p:par>
                          <p:cTn id="10" fill="hold">
                            <p:stCondLst>
                              <p:cond delay="500"/>
                            </p:stCondLst>
                            <p:childTnLst>
                              <p:par>
                                <p:cTn id="11" presetID="1" presetClass="exit" presetSubtype="0" fill="hold" nodeType="afterEffect">
                                  <p:stCondLst>
                                    <p:cond delay="0"/>
                                  </p:stCondLst>
                                  <p:childTnLst>
                                    <p:set>
                                      <p:cBhvr>
                                        <p:cTn id="12" dur="1" fill="hold">
                                          <p:stCondLst>
                                            <p:cond delay="0"/>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6" presetClass="path" presetSubtype="0" accel="50000" decel="50000" fill="hold" nodeType="clickEffect">
                                  <p:stCondLst>
                                    <p:cond delay="0"/>
                                  </p:stCondLst>
                                  <p:childTnLst>
                                    <p:animMotion origin="layout" path="M 3.95833E-6 -2.96296E-6 L 3.95833E-6 0.37014 C 3.95833E-6 0.53611 0.09869 0.74005 0.1789 0.74005 L 0.35807 0.74005 " pathEditMode="relative" rAng="0" ptsTypes="FfFF">
                                      <p:cBhvr>
                                        <p:cTn id="16" dur="2000" fill="hold"/>
                                        <p:tgtEl>
                                          <p:spTgt spid="6"/>
                                        </p:tgtEl>
                                        <p:attrNameLst>
                                          <p:attrName>ppt_x</p:attrName>
                                          <p:attrName>ppt_y</p:attrName>
                                        </p:attrNameLst>
                                      </p:cBhvr>
                                      <p:rCtr x="179" y="370"/>
                                    </p:animMotion>
                                  </p:childTnLst>
                                </p:cTn>
                              </p:par>
                              <p:par>
                                <p:cTn id="17" presetID="22" presetClass="entr" presetSubtype="8" fill="hold" grpId="0" nodeType="with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wipe(left)">
                                      <p:cBhvr>
                                        <p:cTn id="19" dur="1000"/>
                                        <p:tgtEl>
                                          <p:spTgt spid="3">
                                            <p:txEl>
                                              <p:pRg st="0" end="0"/>
                                            </p:txEl>
                                          </p:spTgt>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2972803" y="4273167"/>
            <a:ext cx="8319488" cy="2246769"/>
          </a:xfrm>
          <a:prstGeom prst="rect">
            <a:avLst/>
          </a:prstGeom>
        </p:spPr>
        <p:txBody>
          <a:bodyPr wrap="square">
            <a:spAutoFit/>
          </a:bodyPr>
          <a:lstStyle/>
          <a:p>
            <a:r>
              <a:rPr lang="en-US" altLang="zh-CN" sz="2800" b="1" dirty="0" smtClean="0">
                <a:solidFill>
                  <a:schemeClr val="tx1">
                    <a:lumMod val="95000"/>
                    <a:lumOff val="5000"/>
                  </a:schemeClr>
                </a:solidFill>
              </a:rPr>
              <a:t>Reference:  </a:t>
            </a:r>
            <a:r>
              <a:rPr lang="en-US" altLang="zh-CN" sz="2800" dirty="0">
                <a:solidFill>
                  <a:schemeClr val="tx1">
                    <a:lumMod val="95000"/>
                    <a:lumOff val="5000"/>
                  </a:schemeClr>
                </a:solidFill>
                <a:hlinkClick r:id="rId3"/>
              </a:rPr>
              <a:t>www.writing.com</a:t>
            </a:r>
            <a:r>
              <a:rPr lang="en-US" altLang="zh-CN" sz="2800" dirty="0">
                <a:solidFill>
                  <a:schemeClr val="tx1">
                    <a:lumMod val="95000"/>
                    <a:lumOff val="5000"/>
                  </a:schemeClr>
                </a:solidFill>
              </a:rPr>
              <a:t>; </a:t>
            </a:r>
            <a:r>
              <a:rPr lang="en-US" altLang="zh-CN" sz="2800" dirty="0" smtClean="0">
                <a:solidFill>
                  <a:schemeClr val="tx1">
                    <a:lumMod val="95000"/>
                    <a:lumOff val="5000"/>
                  </a:schemeClr>
                </a:solidFill>
                <a:hlinkClick r:id="rId4"/>
              </a:rPr>
              <a:t>http</a:t>
            </a:r>
            <a:r>
              <a:rPr lang="en-US" altLang="zh-CN" sz="2800" dirty="0">
                <a:solidFill>
                  <a:schemeClr val="tx1">
                    <a:lumMod val="95000"/>
                    <a:lumOff val="5000"/>
                  </a:schemeClr>
                </a:solidFill>
                <a:hlinkClick r:id="rId4"/>
              </a:rPr>
              <a:t>://</a:t>
            </a:r>
            <a:r>
              <a:rPr lang="en-US" altLang="zh-CN" sz="2800" dirty="0" smtClean="0">
                <a:solidFill>
                  <a:schemeClr val="tx1">
                    <a:lumMod val="95000"/>
                    <a:lumOff val="5000"/>
                  </a:schemeClr>
                </a:solidFill>
                <a:hlinkClick r:id="rId4"/>
              </a:rPr>
              <a:t>ocw.mit.edu/courses/comparative-media-studies-writing/index.htm</a:t>
            </a:r>
            <a:endParaRPr lang="zh-CN" altLang="zh-CN" sz="2800" u="sng" dirty="0" smtClean="0">
              <a:solidFill>
                <a:schemeClr val="tx1">
                  <a:lumMod val="95000"/>
                  <a:lumOff val="5000"/>
                </a:schemeClr>
              </a:solidFill>
            </a:endParaRPr>
          </a:p>
          <a:p>
            <a:r>
              <a:rPr lang="en-US" altLang="zh-CN" sz="2800" b="1" dirty="0" smtClean="0">
                <a:solidFill>
                  <a:schemeClr val="tx1">
                    <a:lumMod val="95000"/>
                    <a:lumOff val="5000"/>
                  </a:schemeClr>
                </a:solidFill>
              </a:rPr>
              <a:t>Submission date:  </a:t>
            </a:r>
            <a:r>
              <a:rPr lang="en-US" altLang="zh-CN" sz="2800" dirty="0" smtClean="0">
                <a:solidFill>
                  <a:schemeClr val="tx1">
                    <a:lumMod val="95000"/>
                    <a:lumOff val="5000"/>
                  </a:schemeClr>
                </a:solidFill>
              </a:rPr>
              <a:t>December 15, 2015</a:t>
            </a:r>
            <a:endParaRPr lang="zh-CN" altLang="zh-CN" sz="2800" dirty="0" smtClean="0">
              <a:solidFill>
                <a:schemeClr val="tx1">
                  <a:lumMod val="95000"/>
                  <a:lumOff val="5000"/>
                </a:schemeClr>
              </a:solidFill>
            </a:endParaRPr>
          </a:p>
          <a:p>
            <a:r>
              <a:rPr lang="en-US" altLang="zh-CN" sz="2800" b="1" dirty="0" smtClean="0">
                <a:solidFill>
                  <a:schemeClr val="tx1">
                    <a:lumMod val="95000"/>
                    <a:lumOff val="5000"/>
                  </a:schemeClr>
                </a:solidFill>
              </a:rPr>
              <a:t>Email:  </a:t>
            </a:r>
            <a:r>
              <a:rPr lang="en-US" altLang="zh-CN" sz="2800" dirty="0" smtClean="0">
                <a:solidFill>
                  <a:schemeClr val="tx1">
                    <a:lumMod val="95000"/>
                    <a:lumOff val="5000"/>
                  </a:schemeClr>
                </a:solidFill>
              </a:rPr>
              <a:t>1069909116@qq.com</a:t>
            </a:r>
            <a:endParaRPr lang="zh-CN" altLang="zh-CN" sz="2800" dirty="0">
              <a:solidFill>
                <a:schemeClr val="tx1">
                  <a:lumMod val="95000"/>
                  <a:lumOff val="5000"/>
                </a:schemeClr>
              </a:solidFill>
            </a:endParaRPr>
          </a:p>
        </p:txBody>
      </p:sp>
      <p:pic>
        <p:nvPicPr>
          <p:cNvPr id="6" name="Picture 2" descr="D:\work\ABOUT PPT\素材\背景-02.png"/>
          <p:cNvPicPr>
            <a:picLocks noChangeAspect="1" noChangeArrowheads="1"/>
          </p:cNvPicPr>
          <p:nvPr/>
        </p:nvPicPr>
        <p:blipFill>
          <a:blip r:embed="rId5" cstate="print"/>
          <a:stretch>
            <a:fillRect/>
          </a:stretch>
        </p:blipFill>
        <p:spPr bwMode="auto">
          <a:xfrm flipV="1">
            <a:off x="0" y="-417164"/>
            <a:ext cx="12316730" cy="7275164"/>
          </a:xfrm>
          <a:prstGeom prst="rect">
            <a:avLst/>
          </a:prstGeom>
          <a:ln>
            <a:noFill/>
          </a:ln>
          <a:effectLst>
            <a:outerShdw blurRad="292100" dist="139700" dir="2700000" algn="tl" rotWithShape="0">
              <a:srgbClr val="333333">
                <a:alpha val="65000"/>
              </a:srgbClr>
            </a:outerShdw>
          </a:effectLst>
        </p:spPr>
      </p:pic>
      <p:sp>
        <p:nvSpPr>
          <p:cNvPr id="3" name="内容占位符 2"/>
          <p:cNvSpPr>
            <a:spLocks noGrp="1"/>
          </p:cNvSpPr>
          <p:nvPr>
            <p:ph idx="1"/>
          </p:nvPr>
        </p:nvSpPr>
        <p:spPr>
          <a:xfrm>
            <a:off x="1322759" y="1489563"/>
            <a:ext cx="9546482" cy="2796245"/>
          </a:xfrm>
        </p:spPr>
        <p:txBody>
          <a:bodyPr>
            <a:normAutofit/>
          </a:bodyPr>
          <a:lstStyle/>
          <a:p>
            <a:pPr algn="just">
              <a:buNone/>
            </a:pPr>
            <a:r>
              <a:rPr lang="en-US" altLang="zh-CN" sz="3600" dirty="0" smtClean="0">
                <a:solidFill>
                  <a:schemeClr val="bg1"/>
                </a:solidFill>
              </a:rPr>
              <a:t>  Conduct a survey on “</a:t>
            </a:r>
            <a:r>
              <a:rPr lang="en-US" altLang="zh-CN" sz="3600" b="1" dirty="0" smtClean="0">
                <a:solidFill>
                  <a:srgbClr val="FFFF00"/>
                </a:solidFill>
              </a:rPr>
              <a:t>Convenience and Values</a:t>
            </a:r>
            <a:r>
              <a:rPr lang="en-US" altLang="zh-CN" sz="3600" dirty="0" smtClean="0">
                <a:solidFill>
                  <a:schemeClr val="bg1"/>
                </a:solidFill>
              </a:rPr>
              <a:t>” among your classmates. Collect their ways of </a:t>
            </a:r>
            <a:r>
              <a:rPr lang="en-US" altLang="zh-CN" sz="3600" dirty="0" smtClean="0">
                <a:solidFill>
                  <a:srgbClr val="00FFFF"/>
                </a:solidFill>
              </a:rPr>
              <a:t>repetition and exemplification</a:t>
            </a:r>
            <a:r>
              <a:rPr lang="en-US" altLang="zh-CN" sz="3600" dirty="0" smtClean="0">
                <a:solidFill>
                  <a:schemeClr val="bg1"/>
                </a:solidFill>
              </a:rPr>
              <a:t> and write a 200-word report.</a:t>
            </a:r>
            <a:endParaRPr lang="en-US" altLang="zh-CN" sz="3600" dirty="0">
              <a:solidFill>
                <a:schemeClr val="bg1"/>
              </a:solidFill>
            </a:endParaRPr>
          </a:p>
        </p:txBody>
      </p:sp>
      <p:sp>
        <p:nvSpPr>
          <p:cNvPr id="5" name="标题 1"/>
          <p:cNvSpPr txBox="1">
            <a:spLocks/>
          </p:cNvSpPr>
          <p:nvPr/>
        </p:nvSpPr>
        <p:spPr>
          <a:xfrm>
            <a:off x="313178" y="82217"/>
            <a:ext cx="346957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4600" dirty="0">
                <a:solidFill>
                  <a:srgbClr val="FFFF00"/>
                </a:solidFill>
                <a:latin typeface="Aharoni" pitchFamily="2" charset="-79"/>
                <a:cs typeface="Aharoni" pitchFamily="2" charset="-79"/>
              </a:rPr>
              <a:t>Homework</a:t>
            </a:r>
            <a:endParaRPr lang="zh-CN" altLang="zh-CN" sz="4600" dirty="0">
              <a:solidFill>
                <a:srgbClr val="FFFF00"/>
              </a:solidFill>
              <a:latin typeface="Aharoni" pitchFamily="2" charset="-79"/>
              <a:cs typeface="Aharoni" pitchFamily="2" charset="-79"/>
            </a:endParaRPr>
          </a:p>
        </p:txBody>
      </p:sp>
      <p:sp>
        <p:nvSpPr>
          <p:cNvPr id="16" name="圆角矩形 15"/>
          <p:cNvSpPr/>
          <p:nvPr/>
        </p:nvSpPr>
        <p:spPr>
          <a:xfrm>
            <a:off x="8756725" y="120761"/>
            <a:ext cx="3282875" cy="477874"/>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endParaRPr>
          </a:p>
        </p:txBody>
      </p:sp>
      <p:sp>
        <p:nvSpPr>
          <p:cNvPr id="17" name="矩形 16"/>
          <p:cNvSpPr/>
          <p:nvPr/>
        </p:nvSpPr>
        <p:spPr>
          <a:xfrm>
            <a:off x="8616875" y="82217"/>
            <a:ext cx="3508951" cy="1292662"/>
          </a:xfrm>
          <a:prstGeom prst="rect">
            <a:avLst/>
          </a:prstGeom>
        </p:spPr>
        <p:txBody>
          <a:bodyPr wrap="square">
            <a:spAutoFit/>
          </a:bodyPr>
          <a:lstStyle/>
          <a:p>
            <a:pPr algn="ctr"/>
            <a:r>
              <a:rPr lang="en-US" altLang="zh-CN" sz="2600" b="1" dirty="0" smtClean="0">
                <a:solidFill>
                  <a:schemeClr val="bg1"/>
                </a:solidFill>
                <a:effectLst>
                  <a:outerShdw blurRad="38100" dist="38100" dir="2700000" algn="tl">
                    <a:srgbClr val="000000">
                      <a:alpha val="43137"/>
                    </a:srgbClr>
                  </a:outerShdw>
                </a:effectLst>
              </a:rPr>
              <a:t> </a:t>
            </a:r>
            <a:r>
              <a:rPr lang="en-US" altLang="zh-CN" sz="2400" dirty="0" smtClean="0">
                <a:solidFill>
                  <a:schemeClr val="bg1"/>
                </a:solidFill>
              </a:rPr>
              <a:t>Homework Assignment</a:t>
            </a:r>
            <a:endParaRPr lang="en-US" sz="2800" dirty="0" smtClean="0">
              <a:solidFill>
                <a:schemeClr val="bg1"/>
              </a:solidFill>
            </a:endParaRPr>
          </a:p>
          <a:p>
            <a:pPr algn="ctr"/>
            <a:endParaRPr lang="zh-CN" altLang="en-US" sz="2600" b="1" dirty="0" smtClean="0">
              <a:solidFill>
                <a:schemeClr val="bg1"/>
              </a:solidFill>
              <a:effectLst>
                <a:outerShdw blurRad="38100" dist="38100" dir="2700000" algn="tl">
                  <a:srgbClr val="000000">
                    <a:alpha val="43137"/>
                  </a:srgbClr>
                </a:outerShdw>
              </a:effectLst>
            </a:endParaRPr>
          </a:p>
          <a:p>
            <a:pPr algn="ctr"/>
            <a:endParaRPr lang="zh-CN" altLang="en-US" sz="2600" b="1" dirty="0" smtClean="0">
              <a:solidFill>
                <a:schemeClr val="bg1"/>
              </a:solidFill>
              <a:effectLst>
                <a:outerShdw blurRad="38100" dist="38100" dir="2700000" algn="tl">
                  <a:srgbClr val="000000">
                    <a:alpha val="43137"/>
                  </a:srgbClr>
                </a:outerShdw>
              </a:effectLst>
            </a:endParaRPr>
          </a:p>
        </p:txBody>
      </p:sp>
      <p:pic>
        <p:nvPicPr>
          <p:cNvPr id="15" name="Picture 5" descr="D:\work\ABOUT PPT\素材\发光球-01.png"/>
          <p:cNvPicPr>
            <a:picLocks noChangeAspect="1" noChangeArrowheads="1"/>
          </p:cNvPicPr>
          <p:nvPr/>
        </p:nvPicPr>
        <p:blipFill>
          <a:blip r:embed="rId6" cstate="print"/>
          <a:srcRect/>
          <a:stretch>
            <a:fillRect/>
          </a:stretch>
        </p:blipFill>
        <p:spPr bwMode="auto">
          <a:xfrm flipH="1">
            <a:off x="11866091" y="1525341"/>
            <a:ext cx="637937" cy="637937"/>
          </a:xfrm>
          <a:prstGeom prst="rect">
            <a:avLst/>
          </a:prstGeom>
          <a:noFill/>
        </p:spPr>
      </p:pic>
      <p:pic>
        <p:nvPicPr>
          <p:cNvPr id="18" name="Picture 5" descr="D:\work\ABOUT PPT\素材\发光球-01.png"/>
          <p:cNvPicPr>
            <a:picLocks noChangeAspect="1" noChangeArrowheads="1"/>
          </p:cNvPicPr>
          <p:nvPr/>
        </p:nvPicPr>
        <p:blipFill>
          <a:blip r:embed="rId7" cstate="print"/>
          <a:srcRect/>
          <a:stretch>
            <a:fillRect/>
          </a:stretch>
        </p:blipFill>
        <p:spPr bwMode="auto">
          <a:xfrm flipH="1">
            <a:off x="1322759" y="1102529"/>
            <a:ext cx="304452" cy="304452"/>
          </a:xfrm>
          <a:prstGeom prst="rect">
            <a:avLst/>
          </a:prstGeom>
          <a:noFill/>
        </p:spPr>
      </p:pic>
      <p:pic>
        <p:nvPicPr>
          <p:cNvPr id="19" name="Picture 5" descr="D:\work\ABOUT PPT\素材\发光球-01.png"/>
          <p:cNvPicPr>
            <a:picLocks noChangeAspect="1" noChangeArrowheads="1"/>
          </p:cNvPicPr>
          <p:nvPr/>
        </p:nvPicPr>
        <p:blipFill>
          <a:blip r:embed="rId7" cstate="print"/>
          <a:srcRect/>
          <a:stretch>
            <a:fillRect/>
          </a:stretch>
        </p:blipFill>
        <p:spPr bwMode="auto">
          <a:xfrm flipH="1">
            <a:off x="8408382" y="257450"/>
            <a:ext cx="304452" cy="304452"/>
          </a:xfrm>
          <a:prstGeom prst="rect">
            <a:avLst/>
          </a:prstGeom>
          <a:noFill/>
        </p:spPr>
      </p:pic>
      <p:pic>
        <p:nvPicPr>
          <p:cNvPr id="21" name="Picture 5" descr="D:\work\ABOUT PPT\素材\发光球-01.png"/>
          <p:cNvPicPr>
            <a:picLocks noChangeAspect="1" noChangeArrowheads="1"/>
          </p:cNvPicPr>
          <p:nvPr/>
        </p:nvPicPr>
        <p:blipFill>
          <a:blip r:embed="rId7" cstate="print"/>
          <a:srcRect/>
          <a:stretch>
            <a:fillRect/>
          </a:stretch>
        </p:blipFill>
        <p:spPr bwMode="auto">
          <a:xfrm flipH="1">
            <a:off x="11292291" y="3384057"/>
            <a:ext cx="304452" cy="304452"/>
          </a:xfrm>
          <a:prstGeom prst="rect">
            <a:avLst/>
          </a:prstGeom>
          <a:noFill/>
        </p:spPr>
      </p:pic>
      <p:pic>
        <p:nvPicPr>
          <p:cNvPr id="25" name="Picture 5" descr="D:\work\ABOUT PPT\素材\发光球-01.png"/>
          <p:cNvPicPr>
            <a:picLocks noChangeAspect="1" noChangeArrowheads="1"/>
          </p:cNvPicPr>
          <p:nvPr/>
        </p:nvPicPr>
        <p:blipFill>
          <a:blip r:embed="rId6" cstate="print"/>
          <a:srcRect/>
          <a:stretch>
            <a:fillRect/>
          </a:stretch>
        </p:blipFill>
        <p:spPr bwMode="auto">
          <a:xfrm flipH="1">
            <a:off x="-436880" y="2728442"/>
            <a:ext cx="637937" cy="637937"/>
          </a:xfrm>
          <a:prstGeom prst="rect">
            <a:avLst/>
          </a:prstGeom>
          <a:noFill/>
        </p:spPr>
      </p:pic>
    </p:spTree>
    <p:extLst>
      <p:ext uri="{BB962C8B-B14F-4D97-AF65-F5344CB8AC3E}">
        <p14:creationId xmlns:p14="http://schemas.microsoft.com/office/powerpoint/2010/main" val="2253149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20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0" fill="hold"/>
                                        <p:tgtEl>
                                          <p:spTgt spid="18"/>
                                        </p:tgtEl>
                                        <p:attrNameLst>
                                          <p:attrName>ppt_w</p:attrName>
                                        </p:attrNameLst>
                                      </p:cBhvr>
                                      <p:tavLst>
                                        <p:tav tm="0">
                                          <p:val>
                                            <p:fltVal val="0"/>
                                          </p:val>
                                        </p:tav>
                                        <p:tav tm="100000">
                                          <p:val>
                                            <p:strVal val="#ppt_w"/>
                                          </p:val>
                                        </p:tav>
                                      </p:tavLst>
                                    </p:anim>
                                    <p:anim calcmode="lin" valueType="num">
                                      <p:cBhvr>
                                        <p:cTn id="8" dur="2000" fill="hold"/>
                                        <p:tgtEl>
                                          <p:spTgt spid="18"/>
                                        </p:tgtEl>
                                        <p:attrNameLst>
                                          <p:attrName>ppt_h</p:attrName>
                                        </p:attrNameLst>
                                      </p:cBhvr>
                                      <p:tavLst>
                                        <p:tav tm="0">
                                          <p:val>
                                            <p:fltVal val="0"/>
                                          </p:val>
                                        </p:tav>
                                        <p:tav tm="100000">
                                          <p:val>
                                            <p:strVal val="#ppt_h"/>
                                          </p:val>
                                        </p:tav>
                                      </p:tavLst>
                                    </p:anim>
                                    <p:animEffect transition="in" filter="fade">
                                      <p:cBhvr>
                                        <p:cTn id="9" dur="2000"/>
                                        <p:tgtEl>
                                          <p:spTgt spid="18"/>
                                        </p:tgtEl>
                                      </p:cBhvr>
                                    </p:animEffect>
                                  </p:childTnLst>
                                </p:cTn>
                              </p:par>
                              <p:par>
                                <p:cTn id="10" presetID="53" presetClass="entr" presetSubtype="0" fill="hold" nodeType="withEffect">
                                  <p:stCondLst>
                                    <p:cond delay="5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2000" fill="hold"/>
                                        <p:tgtEl>
                                          <p:spTgt spid="19"/>
                                        </p:tgtEl>
                                        <p:attrNameLst>
                                          <p:attrName>ppt_w</p:attrName>
                                        </p:attrNameLst>
                                      </p:cBhvr>
                                      <p:tavLst>
                                        <p:tav tm="0">
                                          <p:val>
                                            <p:fltVal val="0"/>
                                          </p:val>
                                        </p:tav>
                                        <p:tav tm="100000">
                                          <p:val>
                                            <p:strVal val="#ppt_w"/>
                                          </p:val>
                                        </p:tav>
                                      </p:tavLst>
                                    </p:anim>
                                    <p:anim calcmode="lin" valueType="num">
                                      <p:cBhvr>
                                        <p:cTn id="13" dur="2000" fill="hold"/>
                                        <p:tgtEl>
                                          <p:spTgt spid="19"/>
                                        </p:tgtEl>
                                        <p:attrNameLst>
                                          <p:attrName>ppt_h</p:attrName>
                                        </p:attrNameLst>
                                      </p:cBhvr>
                                      <p:tavLst>
                                        <p:tav tm="0">
                                          <p:val>
                                            <p:fltVal val="0"/>
                                          </p:val>
                                        </p:tav>
                                        <p:tav tm="100000">
                                          <p:val>
                                            <p:strVal val="#ppt_h"/>
                                          </p:val>
                                        </p:tav>
                                      </p:tavLst>
                                    </p:anim>
                                    <p:animEffect transition="in" filter="fade">
                                      <p:cBhvr>
                                        <p:cTn id="14" dur="2000"/>
                                        <p:tgtEl>
                                          <p:spTgt spid="19"/>
                                        </p:tgtEl>
                                      </p:cBhvr>
                                    </p:animEffect>
                                  </p:childTnLst>
                                </p:cTn>
                              </p:par>
                              <p:par>
                                <p:cTn id="15" presetID="53" presetClass="entr" presetSubtype="0" fill="hold" nodeType="withEffect">
                                  <p:stCondLst>
                                    <p:cond delay="200"/>
                                  </p:stCondLst>
                                  <p:childTnLst>
                                    <p:set>
                                      <p:cBhvr>
                                        <p:cTn id="16" dur="1" fill="hold">
                                          <p:stCondLst>
                                            <p:cond delay="0"/>
                                          </p:stCondLst>
                                        </p:cTn>
                                        <p:tgtEl>
                                          <p:spTgt spid="15"/>
                                        </p:tgtEl>
                                        <p:attrNameLst>
                                          <p:attrName>style.visibility</p:attrName>
                                        </p:attrNameLst>
                                      </p:cBhvr>
                                      <p:to>
                                        <p:strVal val="visible"/>
                                      </p:to>
                                    </p:set>
                                    <p:anim calcmode="lin" valueType="num">
                                      <p:cBhvr>
                                        <p:cTn id="17" dur="2000" fill="hold"/>
                                        <p:tgtEl>
                                          <p:spTgt spid="15"/>
                                        </p:tgtEl>
                                        <p:attrNameLst>
                                          <p:attrName>ppt_w</p:attrName>
                                        </p:attrNameLst>
                                      </p:cBhvr>
                                      <p:tavLst>
                                        <p:tav tm="0">
                                          <p:val>
                                            <p:fltVal val="0"/>
                                          </p:val>
                                        </p:tav>
                                        <p:tav tm="100000">
                                          <p:val>
                                            <p:strVal val="#ppt_w"/>
                                          </p:val>
                                        </p:tav>
                                      </p:tavLst>
                                    </p:anim>
                                    <p:anim calcmode="lin" valueType="num">
                                      <p:cBhvr>
                                        <p:cTn id="18" dur="2000" fill="hold"/>
                                        <p:tgtEl>
                                          <p:spTgt spid="15"/>
                                        </p:tgtEl>
                                        <p:attrNameLst>
                                          <p:attrName>ppt_h</p:attrName>
                                        </p:attrNameLst>
                                      </p:cBhvr>
                                      <p:tavLst>
                                        <p:tav tm="0">
                                          <p:val>
                                            <p:fltVal val="0"/>
                                          </p:val>
                                        </p:tav>
                                        <p:tav tm="100000">
                                          <p:val>
                                            <p:strVal val="#ppt_h"/>
                                          </p:val>
                                        </p:tav>
                                      </p:tavLst>
                                    </p:anim>
                                    <p:animEffect transition="in" filter="fade">
                                      <p:cBhvr>
                                        <p:cTn id="19" dur="2000"/>
                                        <p:tgtEl>
                                          <p:spTgt spid="15"/>
                                        </p:tgtEl>
                                      </p:cBhvr>
                                    </p:animEffect>
                                  </p:childTnLst>
                                </p:cTn>
                              </p:par>
                              <p:par>
                                <p:cTn id="20" presetID="53" presetClass="entr" presetSubtype="0" fill="hold" nodeType="withEffect">
                                  <p:stCondLst>
                                    <p:cond delay="400"/>
                                  </p:stCondLst>
                                  <p:childTnLst>
                                    <p:set>
                                      <p:cBhvr>
                                        <p:cTn id="21" dur="1" fill="hold">
                                          <p:stCondLst>
                                            <p:cond delay="0"/>
                                          </p:stCondLst>
                                        </p:cTn>
                                        <p:tgtEl>
                                          <p:spTgt spid="21"/>
                                        </p:tgtEl>
                                        <p:attrNameLst>
                                          <p:attrName>style.visibility</p:attrName>
                                        </p:attrNameLst>
                                      </p:cBhvr>
                                      <p:to>
                                        <p:strVal val="visible"/>
                                      </p:to>
                                    </p:set>
                                    <p:anim calcmode="lin" valueType="num">
                                      <p:cBhvr>
                                        <p:cTn id="22" dur="2000" fill="hold"/>
                                        <p:tgtEl>
                                          <p:spTgt spid="21"/>
                                        </p:tgtEl>
                                        <p:attrNameLst>
                                          <p:attrName>ppt_w</p:attrName>
                                        </p:attrNameLst>
                                      </p:cBhvr>
                                      <p:tavLst>
                                        <p:tav tm="0">
                                          <p:val>
                                            <p:fltVal val="0"/>
                                          </p:val>
                                        </p:tav>
                                        <p:tav tm="100000">
                                          <p:val>
                                            <p:strVal val="#ppt_w"/>
                                          </p:val>
                                        </p:tav>
                                      </p:tavLst>
                                    </p:anim>
                                    <p:anim calcmode="lin" valueType="num">
                                      <p:cBhvr>
                                        <p:cTn id="23" dur="2000" fill="hold"/>
                                        <p:tgtEl>
                                          <p:spTgt spid="21"/>
                                        </p:tgtEl>
                                        <p:attrNameLst>
                                          <p:attrName>ppt_h</p:attrName>
                                        </p:attrNameLst>
                                      </p:cBhvr>
                                      <p:tavLst>
                                        <p:tav tm="0">
                                          <p:val>
                                            <p:fltVal val="0"/>
                                          </p:val>
                                        </p:tav>
                                        <p:tav tm="100000">
                                          <p:val>
                                            <p:strVal val="#ppt_h"/>
                                          </p:val>
                                        </p:tav>
                                      </p:tavLst>
                                    </p:anim>
                                    <p:animEffect transition="in" filter="fade">
                                      <p:cBhvr>
                                        <p:cTn id="24" dur="2000"/>
                                        <p:tgtEl>
                                          <p:spTgt spid="21"/>
                                        </p:tgtEl>
                                      </p:cBhvr>
                                    </p:animEffect>
                                  </p:childTnLst>
                                </p:cTn>
                              </p:par>
                              <p:par>
                                <p:cTn id="25" presetID="53" presetClass="entr" presetSubtype="0" fill="hold" nodeType="withEffect">
                                  <p:stCondLst>
                                    <p:cond delay="400"/>
                                  </p:stCondLst>
                                  <p:childTnLst>
                                    <p:set>
                                      <p:cBhvr>
                                        <p:cTn id="26" dur="1" fill="hold">
                                          <p:stCondLst>
                                            <p:cond delay="0"/>
                                          </p:stCondLst>
                                        </p:cTn>
                                        <p:tgtEl>
                                          <p:spTgt spid="25"/>
                                        </p:tgtEl>
                                        <p:attrNameLst>
                                          <p:attrName>style.visibility</p:attrName>
                                        </p:attrNameLst>
                                      </p:cBhvr>
                                      <p:to>
                                        <p:strVal val="visible"/>
                                      </p:to>
                                    </p:set>
                                    <p:anim calcmode="lin" valueType="num">
                                      <p:cBhvr>
                                        <p:cTn id="27" dur="2000" fill="hold"/>
                                        <p:tgtEl>
                                          <p:spTgt spid="25"/>
                                        </p:tgtEl>
                                        <p:attrNameLst>
                                          <p:attrName>ppt_w</p:attrName>
                                        </p:attrNameLst>
                                      </p:cBhvr>
                                      <p:tavLst>
                                        <p:tav tm="0">
                                          <p:val>
                                            <p:fltVal val="0"/>
                                          </p:val>
                                        </p:tav>
                                        <p:tav tm="100000">
                                          <p:val>
                                            <p:strVal val="#ppt_w"/>
                                          </p:val>
                                        </p:tav>
                                      </p:tavLst>
                                    </p:anim>
                                    <p:anim calcmode="lin" valueType="num">
                                      <p:cBhvr>
                                        <p:cTn id="28" dur="2000" fill="hold"/>
                                        <p:tgtEl>
                                          <p:spTgt spid="25"/>
                                        </p:tgtEl>
                                        <p:attrNameLst>
                                          <p:attrName>ppt_h</p:attrName>
                                        </p:attrNameLst>
                                      </p:cBhvr>
                                      <p:tavLst>
                                        <p:tav tm="0">
                                          <p:val>
                                            <p:fltVal val="0"/>
                                          </p:val>
                                        </p:tav>
                                        <p:tav tm="100000">
                                          <p:val>
                                            <p:strVal val="#ppt_h"/>
                                          </p:val>
                                        </p:tav>
                                      </p:tavLst>
                                    </p:anim>
                                    <p:animEffect transition="in" filter="fade">
                                      <p:cBhvr>
                                        <p:cTn id="29" dur="2000"/>
                                        <p:tgtEl>
                                          <p:spTgt spid="25"/>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down)">
                                      <p:cBhvr>
                                        <p:cTn id="32" dur="500"/>
                                        <p:tgtEl>
                                          <p:spTgt spid="5"/>
                                        </p:tgtEl>
                                      </p:cBhvr>
                                    </p:animEffect>
                                  </p:childTnLst>
                                </p:cTn>
                              </p:par>
                              <p:par>
                                <p:cTn id="33" presetID="37" presetClass="entr" presetSubtype="0" fill="hold" grpId="0" nodeType="withEffect">
                                  <p:stCondLst>
                                    <p:cond delay="0"/>
                                  </p:stCondLst>
                                  <p:childTnLst>
                                    <p:set>
                                      <p:cBhvr>
                                        <p:cTn id="34" dur="1" fill="hold">
                                          <p:stCondLst>
                                            <p:cond delay="0"/>
                                          </p:stCondLst>
                                        </p:cTn>
                                        <p:tgtEl>
                                          <p:spTgt spid="3">
                                            <p:txEl>
                                              <p:pRg st="0" end="0"/>
                                            </p:txEl>
                                          </p:spTgt>
                                        </p:tgtEl>
                                        <p:attrNameLst>
                                          <p:attrName>style.visibility</p:attrName>
                                        </p:attrNameLst>
                                      </p:cBhvr>
                                      <p:to>
                                        <p:strVal val="visible"/>
                                      </p:to>
                                    </p:set>
                                    <p:animEffect transition="in" filter="fade">
                                      <p:cBhvr>
                                        <p:cTn id="35" dur="500"/>
                                        <p:tgtEl>
                                          <p:spTgt spid="3">
                                            <p:txEl>
                                              <p:pRg st="0" end="0"/>
                                            </p:txEl>
                                          </p:spTgt>
                                        </p:tgtEl>
                                      </p:cBhvr>
                                    </p:animEffect>
                                    <p:anim calcmode="lin" valueType="num">
                                      <p:cBhvr>
                                        <p:cTn id="3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37" dur="45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64" presetClass="path" presetSubtype="0" accel="50000" decel="50000" fill="hold" nodeType="clickEffect">
                                  <p:stCondLst>
                                    <p:cond delay="0"/>
                                  </p:stCondLst>
                                  <p:childTnLst>
                                    <p:animMotion origin="layout" path="M -0.00091 0.02686 L -0.00182 -0.39884 " pathEditMode="relative" rAng="0" ptsTypes="AA">
                                      <p:cBhvr>
                                        <p:cTn id="42" dur="2000" fill="hold"/>
                                        <p:tgtEl>
                                          <p:spTgt spid="6"/>
                                        </p:tgtEl>
                                        <p:attrNameLst>
                                          <p:attrName>ppt_x</p:attrName>
                                          <p:attrName>ppt_y</p:attrName>
                                        </p:attrNameLst>
                                      </p:cBhvr>
                                      <p:rCtr x="-52" y="-21296"/>
                                    </p:animMotion>
                                  </p:childTnLst>
                                </p:cTn>
                              </p:par>
                              <p:par>
                                <p:cTn id="43" presetID="9" presetClass="emph" presetSubtype="0" nodeType="withEffect">
                                  <p:stCondLst>
                                    <p:cond delay="0"/>
                                  </p:stCondLst>
                                  <p:childTnLst>
                                    <p:set>
                                      <p:cBhvr rctx="PPT">
                                        <p:cTn id="44" dur="indefinite"/>
                                        <p:tgtEl>
                                          <p:spTgt spid="25"/>
                                        </p:tgtEl>
                                        <p:attrNameLst>
                                          <p:attrName>style.opacity</p:attrName>
                                        </p:attrNameLst>
                                      </p:cBhvr>
                                      <p:to>
                                        <p:strVal val="0.5"/>
                                      </p:to>
                                    </p:set>
                                    <p:animEffect filter="image" prLst="opacity: 0.5">
                                      <p:cBhvr rctx="IE">
                                        <p:cTn id="45" dur="indefinite"/>
                                        <p:tgtEl>
                                          <p:spTgt spid="25"/>
                                        </p:tgtEl>
                                      </p:cBhvr>
                                    </p:animEffect>
                                  </p:childTnLst>
                                </p:cTn>
                              </p:par>
                              <p:par>
                                <p:cTn id="46" presetID="9" presetClass="emph" presetSubtype="0" nodeType="withEffect">
                                  <p:stCondLst>
                                    <p:cond delay="0"/>
                                  </p:stCondLst>
                                  <p:childTnLst>
                                    <p:set>
                                      <p:cBhvr rctx="PPT">
                                        <p:cTn id="47" dur="indefinite"/>
                                        <p:tgtEl>
                                          <p:spTgt spid="18"/>
                                        </p:tgtEl>
                                        <p:attrNameLst>
                                          <p:attrName>style.opacity</p:attrName>
                                        </p:attrNameLst>
                                      </p:cBhvr>
                                      <p:to>
                                        <p:strVal val="0.5"/>
                                      </p:to>
                                    </p:set>
                                    <p:animEffect filter="image" prLst="opacity: 0.5">
                                      <p:cBhvr rctx="IE">
                                        <p:cTn id="48" dur="indefinite"/>
                                        <p:tgtEl>
                                          <p:spTgt spid="18"/>
                                        </p:tgtEl>
                                      </p:cBhvr>
                                    </p:animEffect>
                                  </p:childTnLst>
                                </p:cTn>
                              </p:par>
                              <p:par>
                                <p:cTn id="49" presetID="9" presetClass="emph" presetSubtype="0" nodeType="withEffect">
                                  <p:stCondLst>
                                    <p:cond delay="0"/>
                                  </p:stCondLst>
                                  <p:childTnLst>
                                    <p:set>
                                      <p:cBhvr rctx="PPT">
                                        <p:cTn id="50" dur="indefinite"/>
                                        <p:tgtEl>
                                          <p:spTgt spid="19"/>
                                        </p:tgtEl>
                                        <p:attrNameLst>
                                          <p:attrName>style.opacity</p:attrName>
                                        </p:attrNameLst>
                                      </p:cBhvr>
                                      <p:to>
                                        <p:strVal val="0.75"/>
                                      </p:to>
                                    </p:set>
                                    <p:animEffect filter="image" prLst="opacity: 0.75">
                                      <p:cBhvr rctx="IE">
                                        <p:cTn id="51" dur="indefinite"/>
                                        <p:tgtEl>
                                          <p:spTgt spid="19"/>
                                        </p:tgtEl>
                                      </p:cBhvr>
                                    </p:animEffect>
                                  </p:childTnLst>
                                </p:cTn>
                              </p:par>
                              <p:par>
                                <p:cTn id="52" presetID="9" presetClass="emph" presetSubtype="0" nodeType="withEffect">
                                  <p:stCondLst>
                                    <p:cond delay="0"/>
                                  </p:stCondLst>
                                  <p:childTnLst>
                                    <p:set>
                                      <p:cBhvr rctx="PPT">
                                        <p:cTn id="53" dur="indefinite"/>
                                        <p:tgtEl>
                                          <p:spTgt spid="15"/>
                                        </p:tgtEl>
                                        <p:attrNameLst>
                                          <p:attrName>style.opacity</p:attrName>
                                        </p:attrNameLst>
                                      </p:cBhvr>
                                      <p:to>
                                        <p:strVal val="0.25"/>
                                      </p:to>
                                    </p:set>
                                    <p:animEffect filter="image" prLst="opacity: 0.25">
                                      <p:cBhvr rctx="IE">
                                        <p:cTn id="54" dur="indefinite"/>
                                        <p:tgtEl>
                                          <p:spTgt spid="15"/>
                                        </p:tgtEl>
                                      </p:cBhvr>
                                    </p:animEffect>
                                  </p:childTnLst>
                                </p:cTn>
                              </p:par>
                              <p:par>
                                <p:cTn id="55" presetID="9" presetClass="emph" presetSubtype="0" nodeType="withEffect">
                                  <p:stCondLst>
                                    <p:cond delay="0"/>
                                  </p:stCondLst>
                                  <p:childTnLst>
                                    <p:set>
                                      <p:cBhvr rctx="PPT">
                                        <p:cTn id="56" dur="indefinite"/>
                                        <p:tgtEl>
                                          <p:spTgt spid="21"/>
                                        </p:tgtEl>
                                        <p:attrNameLst>
                                          <p:attrName>style.opacity</p:attrName>
                                        </p:attrNameLst>
                                      </p:cBhvr>
                                      <p:to>
                                        <p:strVal val="0.75"/>
                                      </p:to>
                                    </p:set>
                                    <p:animEffect filter="image" prLst="opacity: 0.75">
                                      <p:cBhvr rctx="IE">
                                        <p:cTn id="57" dur="indefinite"/>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work\ABOUT PPT\素材\背景-02.png"/>
          <p:cNvPicPr>
            <a:picLocks noChangeAspect="1" noChangeArrowheads="1"/>
          </p:cNvPicPr>
          <p:nvPr/>
        </p:nvPicPr>
        <p:blipFill>
          <a:blip r:embed="rId2" cstate="print"/>
          <a:stretch>
            <a:fillRect/>
          </a:stretch>
        </p:blipFill>
        <p:spPr bwMode="auto">
          <a:xfrm>
            <a:off x="0" y="0"/>
            <a:ext cx="12192000" cy="6858000"/>
          </a:xfrm>
          <a:prstGeom prst="rect">
            <a:avLst/>
          </a:prstGeom>
          <a:noFill/>
        </p:spPr>
      </p:pic>
      <p:sp>
        <p:nvSpPr>
          <p:cNvPr id="2" name="标题 1"/>
          <p:cNvSpPr>
            <a:spLocks noGrp="1"/>
          </p:cNvSpPr>
          <p:nvPr>
            <p:ph type="ctrTitle"/>
          </p:nvPr>
        </p:nvSpPr>
        <p:spPr>
          <a:xfrm>
            <a:off x="6189744" y="4770019"/>
            <a:ext cx="4484928" cy="1086077"/>
          </a:xfrm>
        </p:spPr>
        <p:txBody>
          <a:bodyPr/>
          <a:lstStyle/>
          <a:p>
            <a:r>
              <a:rPr lang="en-US" altLang="zh-CN" dirty="0" smtClean="0">
                <a:solidFill>
                  <a:schemeClr val="bg1"/>
                </a:solidFill>
                <a:latin typeface="+mn-lt"/>
              </a:rPr>
              <a:t>Thank You</a:t>
            </a:r>
            <a:r>
              <a:rPr lang="zh-CN" altLang="en-US" dirty="0" smtClean="0">
                <a:solidFill>
                  <a:schemeClr val="bg1"/>
                </a:solidFill>
                <a:latin typeface="+mn-lt"/>
              </a:rPr>
              <a:t>！</a:t>
            </a:r>
            <a:endParaRPr lang="zh-CN" altLang="zh-CN" dirty="0">
              <a:solidFill>
                <a:schemeClr val="bg1"/>
              </a:solidFill>
              <a:latin typeface="+mn-lt"/>
            </a:endParaRPr>
          </a:p>
        </p:txBody>
      </p:sp>
      <p:pic>
        <p:nvPicPr>
          <p:cNvPr id="5" name="Picture 5" descr="D:\work\ABOUT PPT\素材\发光球-01.png"/>
          <p:cNvPicPr>
            <a:picLocks noChangeAspect="1" noChangeArrowheads="1"/>
          </p:cNvPicPr>
          <p:nvPr/>
        </p:nvPicPr>
        <p:blipFill>
          <a:blip r:embed="rId3" cstate="print"/>
          <a:srcRect/>
          <a:stretch>
            <a:fillRect/>
          </a:stretch>
        </p:blipFill>
        <p:spPr bwMode="auto">
          <a:xfrm flipH="1">
            <a:off x="964953" y="-596273"/>
            <a:ext cx="494675" cy="494675"/>
          </a:xfrm>
          <a:prstGeom prst="rect">
            <a:avLst/>
          </a:prstGeom>
          <a:noFill/>
        </p:spPr>
      </p:pic>
      <p:sp>
        <p:nvSpPr>
          <p:cNvPr id="6" name="矩形 5"/>
          <p:cNvSpPr/>
          <p:nvPr/>
        </p:nvSpPr>
        <p:spPr>
          <a:xfrm>
            <a:off x="0" y="943430"/>
            <a:ext cx="1756229" cy="15965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5127814" y="5056092"/>
            <a:ext cx="699247" cy="69924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993344" y="4939552"/>
            <a:ext cx="959226" cy="95922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4823013" y="4751292"/>
            <a:ext cx="1326777" cy="1326777"/>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589932" y="4527176"/>
            <a:ext cx="1766048" cy="1766048"/>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3386546" y="-692051"/>
            <a:ext cx="4506685" cy="646331"/>
          </a:xfrm>
          <a:prstGeom prst="rect">
            <a:avLst/>
          </a:prstGeom>
          <a:noFill/>
        </p:spPr>
        <p:txBody>
          <a:bodyPr wrap="square" rtlCol="0">
            <a:spAutoFit/>
          </a:bodyPr>
          <a:lstStyle/>
          <a:p>
            <a:r>
              <a:rPr lang="zh-CN" altLang="en-US" dirty="0" smtClean="0">
                <a:solidFill>
                  <a:schemeClr val="bg1"/>
                </a:solidFill>
              </a:rPr>
              <a:t>我希望每页都有这页这样的效果，炫酷，时尚，独特。谢谢。</a:t>
            </a:r>
            <a:endParaRPr lang="zh-CN" altLang="en-US" dirty="0">
              <a:solidFill>
                <a:schemeClr val="bg1"/>
              </a:solidFill>
            </a:endParaRPr>
          </a:p>
        </p:txBody>
      </p:sp>
    </p:spTree>
    <p:extLst>
      <p:ext uri="{BB962C8B-B14F-4D97-AF65-F5344CB8AC3E}">
        <p14:creationId xmlns:p14="http://schemas.microsoft.com/office/powerpoint/2010/main" val="107952078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nodeType="clickEffect">
                                  <p:stCondLst>
                                    <p:cond delay="0"/>
                                  </p:stCondLst>
                                  <p:childTnLst>
                                    <p:animMotion origin="layout" path="M 1.04167E-6 -2.94798E-6 L 1.04167E-6 0.16162 " pathEditMode="relative" rAng="0" ptsTypes="AA">
                                      <p:cBhvr>
                                        <p:cTn id="11" dur="1000" fill="hold"/>
                                        <p:tgtEl>
                                          <p:spTgt spid="5"/>
                                        </p:tgtEl>
                                        <p:attrNameLst>
                                          <p:attrName>ppt_x</p:attrName>
                                          <p:attrName>ppt_y</p:attrName>
                                        </p:attrNameLst>
                                      </p:cBhvr>
                                      <p:rCtr x="0" y="81"/>
                                    </p:animMotion>
                                  </p:childTnLst>
                                </p:cTn>
                              </p:par>
                              <p:par>
                                <p:cTn id="12" presetID="54" presetClass="path" presetSubtype="0" accel="50000" decel="50000" fill="hold" nodeType="withEffect">
                                  <p:stCondLst>
                                    <p:cond delay="0"/>
                                  </p:stCondLst>
                                  <p:childTnLst>
                                    <p:animMotion origin="layout" path="M 1.04167E-6 0.16162 C 0.00651 0.13849 0.02943 0.11514 0.03776 0.11514 C 0.08867 0.11514 0.14128 0.47954 0.14128 0.84416 C 0.14128 0.66034 0.16758 0.47954 0.19219 0.47954 C 0.21849 0.47954 0.24297 0.66335 0.24297 0.84416 C 0.24297 0.75375 0.25612 0.66034 0.26927 0.66034 C 0.28242 0.66034 0.29557 0.75075 0.29557 0.84416 C 0.29557 0.79745 0.30221 0.75375 0.30872 0.75375 C 0.31523 0.75375 0.32174 0.80046 0.32174 0.84416 C 0.32174 0.82081 0.32487 0.79745 0.32838 0.79745 C 0.33008 0.79745 0.33503 0.82058 0.33503 0.84416 C 0.33503 0.83237 0.33672 0.82081 0.33815 0.82081 C 0.33815 0.82381 0.34141 0.8326 0.34141 0.84416 C 0.34141 0.83838 0.34141 0.83237 0.3431 0.83237 C 0.3431 0.83537 0.34479 0.83792 0.34479 0.84416 C 0.34479 0.84092 0.34479 0.83838 0.34479 0.83537 C 0.34648 0.83537 0.34648 0.83838 0.34648 0.84092 C 0.34818 0.84092 0.34818 0.83792 0.34818 0.83537 C 0.35 0.83537 0.35 0.83838 0.35 0.84092 " pathEditMode="relative" rAng="0" ptsTypes="fffffffffffffffffff">
                                      <p:cBhvr>
                                        <p:cTn id="13" dur="2000" fill="hold"/>
                                        <p:tgtEl>
                                          <p:spTgt spid="5"/>
                                        </p:tgtEl>
                                        <p:attrNameLst>
                                          <p:attrName>ppt_x</p:attrName>
                                          <p:attrName>ppt_y</p:attrName>
                                        </p:attrNameLst>
                                      </p:cBhvr>
                                      <p:rCtr x="175" y="318"/>
                                    </p:animMotion>
                                  </p:childTnLst>
                                </p:cTn>
                              </p:par>
                              <p:par>
                                <p:cTn id="14" presetID="10" presetClass="exit" presetSubtype="0" fill="hold" grpId="0" nodeType="withEffect">
                                  <p:stCondLst>
                                    <p:cond delay="0"/>
                                  </p:stCondLst>
                                  <p:childTnLst>
                                    <p:animEffect transition="out" filter="fade">
                                      <p:cBhvr>
                                        <p:cTn id="15" dur="2000"/>
                                        <p:tgtEl>
                                          <p:spTgt spid="6"/>
                                        </p:tgtEl>
                                      </p:cBhvr>
                                    </p:animEffect>
                                    <p:set>
                                      <p:cBhvr>
                                        <p:cTn id="16" dur="1" fill="hold">
                                          <p:stCondLst>
                                            <p:cond delay="1999"/>
                                          </p:stCondLst>
                                        </p:cTn>
                                        <p:tgtEl>
                                          <p:spTgt spid="6"/>
                                        </p:tgtEl>
                                        <p:attrNameLst>
                                          <p:attrName>style.visibility</p:attrName>
                                        </p:attrNameLst>
                                      </p:cBhvr>
                                      <p:to>
                                        <p:strVal val="hidden"/>
                                      </p:to>
                                    </p:set>
                                  </p:childTnLst>
                                </p:cTn>
                              </p:par>
                            </p:childTnLst>
                          </p:cTn>
                        </p:par>
                        <p:par>
                          <p:cTn id="17" fill="hold">
                            <p:stCondLst>
                              <p:cond delay="2000"/>
                            </p:stCondLst>
                            <p:childTnLst>
                              <p:par>
                                <p:cTn id="18" presetID="2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work\ABOUT PPT\素材\背景-02.png"/>
          <p:cNvPicPr>
            <a:picLocks noChangeAspect="1" noChangeArrowheads="1"/>
          </p:cNvPicPr>
          <p:nvPr/>
        </p:nvPicPr>
        <p:blipFill>
          <a:blip r:embed="rId2" cstate="print"/>
          <a:stretch>
            <a:fillRect/>
          </a:stretch>
        </p:blipFill>
        <p:spPr bwMode="auto">
          <a:xfrm>
            <a:off x="-18454" y="0"/>
            <a:ext cx="12213753" cy="6858000"/>
          </a:xfrm>
          <a:prstGeom prst="rect">
            <a:avLst/>
          </a:prstGeom>
          <a:noFill/>
        </p:spPr>
      </p:pic>
      <p:sp>
        <p:nvSpPr>
          <p:cNvPr id="2" name="标题 1"/>
          <p:cNvSpPr>
            <a:spLocks noGrp="1"/>
          </p:cNvSpPr>
          <p:nvPr>
            <p:ph type="title"/>
          </p:nvPr>
        </p:nvSpPr>
        <p:spPr>
          <a:xfrm>
            <a:off x="3300" y="464835"/>
            <a:ext cx="12191999" cy="770420"/>
          </a:xfrm>
        </p:spPr>
        <p:txBody>
          <a:bodyPr>
            <a:normAutofit/>
          </a:bodyPr>
          <a:lstStyle/>
          <a:p>
            <a:pPr algn="ctr"/>
            <a:r>
              <a:rPr lang="en-US" altLang="zh-CN" sz="4800" dirty="0">
                <a:solidFill>
                  <a:srgbClr val="FFFF00"/>
                </a:solidFill>
                <a:latin typeface="Aharoni" pitchFamily="2" charset="-79"/>
                <a:cs typeface="Aharoni" pitchFamily="2" charset="-79"/>
              </a:rPr>
              <a:t>Teaching </a:t>
            </a:r>
            <a:r>
              <a:rPr lang="en-US" altLang="zh-CN" sz="4800" dirty="0" smtClean="0">
                <a:solidFill>
                  <a:srgbClr val="FFFF00"/>
                </a:solidFill>
                <a:latin typeface="Aharoni" pitchFamily="2" charset="-79"/>
                <a:cs typeface="Aharoni" pitchFamily="2" charset="-79"/>
              </a:rPr>
              <a:t>Procedures</a:t>
            </a:r>
            <a:endParaRPr lang="zh-CN" altLang="zh-CN" sz="4800" dirty="0">
              <a:solidFill>
                <a:srgbClr val="FFFF00"/>
              </a:solidFill>
              <a:latin typeface="Aharoni" pitchFamily="2" charset="-79"/>
              <a:cs typeface="Aharoni" pitchFamily="2" charset="-79"/>
            </a:endParaRPr>
          </a:p>
        </p:txBody>
      </p:sp>
      <p:pic>
        <p:nvPicPr>
          <p:cNvPr id="5" name="Picture 5" descr="D:\work\ABOUT PPT\素材\发光球-01.png"/>
          <p:cNvPicPr>
            <a:picLocks noChangeAspect="1" noChangeArrowheads="1"/>
          </p:cNvPicPr>
          <p:nvPr/>
        </p:nvPicPr>
        <p:blipFill>
          <a:blip r:embed="rId3" cstate="print"/>
          <a:srcRect/>
          <a:stretch>
            <a:fillRect/>
          </a:stretch>
        </p:blipFill>
        <p:spPr bwMode="auto">
          <a:xfrm flipH="1">
            <a:off x="1095104" y="-569628"/>
            <a:ext cx="494675" cy="494675"/>
          </a:xfrm>
          <a:prstGeom prst="rect">
            <a:avLst/>
          </a:prstGeom>
          <a:noFill/>
        </p:spPr>
      </p:pic>
      <p:grpSp>
        <p:nvGrpSpPr>
          <p:cNvPr id="10" name="组合 116"/>
          <p:cNvGrpSpPr>
            <a:grpSpLocks/>
          </p:cNvGrpSpPr>
          <p:nvPr/>
        </p:nvGrpSpPr>
        <p:grpSpPr bwMode="auto">
          <a:xfrm>
            <a:off x="3244977" y="1522194"/>
            <a:ext cx="5708649" cy="995346"/>
            <a:chOff x="0" y="0"/>
            <a:chExt cx="1715743" cy="2137513"/>
          </a:xfrm>
        </p:grpSpPr>
        <p:grpSp>
          <p:nvGrpSpPr>
            <p:cNvPr id="11" name="그룹 117"/>
            <p:cNvGrpSpPr>
              <a:grpSpLocks/>
            </p:cNvGrpSpPr>
            <p:nvPr/>
          </p:nvGrpSpPr>
          <p:grpSpPr bwMode="auto">
            <a:xfrm>
              <a:off x="0" y="0"/>
              <a:ext cx="1715743" cy="1572764"/>
              <a:chOff x="0" y="0"/>
              <a:chExt cx="1714512" cy="1571636"/>
            </a:xfrm>
          </p:grpSpPr>
          <p:sp>
            <p:nvSpPr>
              <p:cNvPr id="14" name="AutoShape 6"/>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15" name="AutoShape 7"/>
              <p:cNvSpPr>
                <a:spLocks noChangeArrowheads="1"/>
              </p:cNvSpPr>
              <p:nvPr/>
            </p:nvSpPr>
            <p:spPr bwMode="auto">
              <a:xfrm>
                <a:off x="90488" y="82551"/>
                <a:ext cx="1533536" cy="1406536"/>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2" name="AutoShape 8"/>
            <p:cNvSpPr>
              <a:spLocks noChangeArrowheads="1"/>
            </p:cNvSpPr>
            <p:nvPr/>
          </p:nvSpPr>
          <p:spPr bwMode="auto">
            <a:xfrm>
              <a:off x="521390" y="245864"/>
              <a:ext cx="663694" cy="914082"/>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13" name="AutoShape 9"/>
            <p:cNvSpPr>
              <a:spLocks noChangeArrowheads="1"/>
            </p:cNvSpPr>
            <p:nvPr/>
          </p:nvSpPr>
          <p:spPr bwMode="auto">
            <a:xfrm>
              <a:off x="221717" y="1128365"/>
              <a:ext cx="1272308" cy="1009148"/>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16" name="Text Box 25"/>
          <p:cNvSpPr txBox="1">
            <a:spLocks noChangeArrowheads="1"/>
          </p:cNvSpPr>
          <p:nvPr/>
        </p:nvSpPr>
        <p:spPr bwMode="auto">
          <a:xfrm>
            <a:off x="3524742" y="1576976"/>
            <a:ext cx="2088066"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1</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Lead-in</a:t>
            </a:r>
            <a:endParaRPr lang="zh-CN" altLang="zh-CN" sz="3600" b="1" dirty="0" smtClean="0"/>
          </a:p>
        </p:txBody>
      </p:sp>
      <p:grpSp>
        <p:nvGrpSpPr>
          <p:cNvPr id="17" name="组合 117"/>
          <p:cNvGrpSpPr>
            <a:grpSpLocks/>
          </p:cNvGrpSpPr>
          <p:nvPr/>
        </p:nvGrpSpPr>
        <p:grpSpPr bwMode="auto">
          <a:xfrm>
            <a:off x="3265085" y="2489512"/>
            <a:ext cx="5668433" cy="993091"/>
            <a:chOff x="0" y="0"/>
            <a:chExt cx="1703199" cy="2123220"/>
          </a:xfrm>
        </p:grpSpPr>
        <p:grpSp>
          <p:nvGrpSpPr>
            <p:cNvPr id="18" name="그룹 118"/>
            <p:cNvGrpSpPr>
              <a:grpSpLocks/>
            </p:cNvGrpSpPr>
            <p:nvPr/>
          </p:nvGrpSpPr>
          <p:grpSpPr bwMode="auto">
            <a:xfrm>
              <a:off x="0" y="0"/>
              <a:ext cx="1703199" cy="1561266"/>
              <a:chOff x="0" y="0"/>
              <a:chExt cx="1714512" cy="1571636"/>
            </a:xfrm>
          </p:grpSpPr>
          <p:sp>
            <p:nvSpPr>
              <p:cNvPr id="21" name="AutoShape 12"/>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2" name="AutoShape 13"/>
              <p:cNvSpPr>
                <a:spLocks noChangeArrowheads="1"/>
              </p:cNvSpPr>
              <p:nvPr/>
            </p:nvSpPr>
            <p:spPr bwMode="auto">
              <a:xfrm>
                <a:off x="90489" y="82550"/>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9" name="AutoShape 14"/>
            <p:cNvSpPr>
              <a:spLocks noChangeArrowheads="1"/>
            </p:cNvSpPr>
            <p:nvPr/>
          </p:nvSpPr>
          <p:spPr bwMode="auto">
            <a:xfrm>
              <a:off x="560494" y="237056"/>
              <a:ext cx="61411" cy="862303"/>
            </a:xfrm>
            <a:prstGeom prst="roundRect">
              <a:avLst>
                <a:gd name="adj" fmla="val 16667"/>
              </a:avLst>
            </a:prstGeom>
            <a:noFill/>
            <a:ln w="9525">
              <a:noFill/>
              <a:round/>
              <a:headEnd/>
              <a:tailEnd/>
            </a:ln>
          </p:spPr>
          <p:txBody>
            <a:bodyPr wrap="none">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0" name="AutoShape 15"/>
            <p:cNvSpPr>
              <a:spLocks noChangeArrowheads="1"/>
            </p:cNvSpPr>
            <p:nvPr/>
          </p:nvSpPr>
          <p:spPr bwMode="auto">
            <a:xfrm>
              <a:off x="220097" y="1118544"/>
              <a:ext cx="1263008" cy="1004676"/>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23" name="Text Box 26"/>
          <p:cNvSpPr txBox="1">
            <a:spLocks noChangeArrowheads="1"/>
          </p:cNvSpPr>
          <p:nvPr/>
        </p:nvSpPr>
        <p:spPr bwMode="auto">
          <a:xfrm>
            <a:off x="3555199" y="2536323"/>
            <a:ext cx="4136576" cy="677104"/>
          </a:xfrm>
          <a:prstGeom prst="rect">
            <a:avLst/>
          </a:prstGeom>
          <a:noFill/>
          <a:ln w="9525">
            <a:noFill/>
            <a:miter lim="800000"/>
            <a:headEnd/>
            <a:tailEnd/>
          </a:ln>
        </p:spPr>
        <p:txBody>
          <a:bodyPr wrap="none" lIns="121917" tIns="60958" rIns="121917" bIns="60958">
            <a:spAutoFit/>
          </a:bodyPr>
          <a:lstStyle/>
          <a:p>
            <a:pPr lvl="0"/>
            <a:r>
              <a:rPr lang="zh-CN" altLang="en-US" sz="3000" b="1" dirty="0">
                <a:solidFill>
                  <a:schemeClr val="tx1">
                    <a:lumMod val="65000"/>
                    <a:lumOff val="35000"/>
                  </a:schemeClr>
                </a:solidFill>
                <a:latin typeface="微软雅黑" pitchFamily="34" charset="-122"/>
                <a:ea typeface="微软雅黑" pitchFamily="34" charset="-122"/>
              </a:rPr>
              <a:t>2</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Structure Analysis</a:t>
            </a:r>
            <a:endParaRPr lang="zh-CN" altLang="zh-CN" sz="3600" b="1" dirty="0"/>
          </a:p>
        </p:txBody>
      </p:sp>
      <p:grpSp>
        <p:nvGrpSpPr>
          <p:cNvPr id="24" name="组合 118"/>
          <p:cNvGrpSpPr>
            <a:grpSpLocks/>
          </p:cNvGrpSpPr>
          <p:nvPr/>
        </p:nvGrpSpPr>
        <p:grpSpPr bwMode="auto">
          <a:xfrm>
            <a:off x="3244977" y="3511860"/>
            <a:ext cx="5708649" cy="998383"/>
            <a:chOff x="0" y="0"/>
            <a:chExt cx="1715743" cy="2131714"/>
          </a:xfrm>
        </p:grpSpPr>
        <p:grpSp>
          <p:nvGrpSpPr>
            <p:cNvPr id="25" name="그룹 119"/>
            <p:cNvGrpSpPr>
              <a:grpSpLocks/>
            </p:cNvGrpSpPr>
            <p:nvPr/>
          </p:nvGrpSpPr>
          <p:grpSpPr bwMode="auto">
            <a:xfrm>
              <a:off x="0" y="0"/>
              <a:ext cx="1715743" cy="1572764"/>
              <a:chOff x="0" y="0"/>
              <a:chExt cx="1714512" cy="1571636"/>
            </a:xfrm>
          </p:grpSpPr>
          <p:sp>
            <p:nvSpPr>
              <p:cNvPr id="28"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9"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26"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7"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0" name="Text Box 27"/>
          <p:cNvSpPr txBox="1">
            <a:spLocks noChangeArrowheads="1"/>
          </p:cNvSpPr>
          <p:nvPr/>
        </p:nvSpPr>
        <p:spPr bwMode="auto">
          <a:xfrm>
            <a:off x="3462137" y="3562881"/>
            <a:ext cx="3528973"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3</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Detail Spotting</a:t>
            </a:r>
            <a:endParaRPr lang="zh-CN" altLang="zh-CN" sz="3600" b="1" dirty="0" smtClean="0"/>
          </a:p>
        </p:txBody>
      </p:sp>
      <p:grpSp>
        <p:nvGrpSpPr>
          <p:cNvPr id="31" name="组合 118"/>
          <p:cNvGrpSpPr>
            <a:grpSpLocks/>
          </p:cNvGrpSpPr>
          <p:nvPr/>
        </p:nvGrpSpPr>
        <p:grpSpPr bwMode="auto">
          <a:xfrm>
            <a:off x="3244977" y="4542677"/>
            <a:ext cx="5708649" cy="998383"/>
            <a:chOff x="0" y="0"/>
            <a:chExt cx="1715743" cy="2131714"/>
          </a:xfrm>
        </p:grpSpPr>
        <p:grpSp>
          <p:nvGrpSpPr>
            <p:cNvPr id="32" name="그룹 119"/>
            <p:cNvGrpSpPr>
              <a:grpSpLocks/>
            </p:cNvGrpSpPr>
            <p:nvPr/>
          </p:nvGrpSpPr>
          <p:grpSpPr bwMode="auto">
            <a:xfrm>
              <a:off x="0" y="0"/>
              <a:ext cx="1715743" cy="1572764"/>
              <a:chOff x="0" y="0"/>
              <a:chExt cx="1714512" cy="1571636"/>
            </a:xfrm>
          </p:grpSpPr>
          <p:sp>
            <p:nvSpPr>
              <p:cNvPr id="35"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36"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33"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34"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7" name="Text Box 27"/>
          <p:cNvSpPr txBox="1">
            <a:spLocks noChangeArrowheads="1"/>
          </p:cNvSpPr>
          <p:nvPr/>
        </p:nvSpPr>
        <p:spPr bwMode="auto">
          <a:xfrm>
            <a:off x="3546265" y="4559447"/>
            <a:ext cx="4139397" cy="677104"/>
          </a:xfrm>
          <a:prstGeom prst="rect">
            <a:avLst/>
          </a:prstGeom>
          <a:noFill/>
          <a:ln w="9525">
            <a:noFill/>
            <a:miter lim="800000"/>
            <a:headEnd/>
            <a:tailEnd/>
          </a:ln>
          <a:effectLst/>
        </p:spPr>
        <p:txBody>
          <a:bodyPr wrap="none" lIns="121917" tIns="60958" rIns="121917" bIns="60958">
            <a:spAutoFit/>
          </a:bodyPr>
          <a:lstStyle/>
          <a:p>
            <a:pPr lvl="0"/>
            <a:r>
              <a:rPr lang="en-US" sz="3000" b="1" dirty="0" smtClean="0">
                <a:solidFill>
                  <a:schemeClr val="tx1">
                    <a:lumMod val="65000"/>
                    <a:lumOff val="35000"/>
                  </a:schemeClr>
                </a:solidFill>
                <a:latin typeface="微软雅黑" pitchFamily="34" charset="-122"/>
                <a:ea typeface="微软雅黑" pitchFamily="34" charset="-122"/>
              </a:rPr>
              <a:t>4</a:t>
            </a:r>
            <a:r>
              <a:rPr lang="en-US" altLang="zh-CN" sz="3200" b="1" dirty="0" smtClean="0"/>
              <a:t>. </a:t>
            </a:r>
            <a:r>
              <a:rPr lang="en-US" altLang="zh-CN" sz="3600" b="1" dirty="0" smtClean="0"/>
              <a:t>Language Practice</a:t>
            </a:r>
            <a:endParaRPr lang="zh-CN" altLang="zh-CN" sz="3600" b="1" dirty="0"/>
          </a:p>
        </p:txBody>
      </p:sp>
      <p:grpSp>
        <p:nvGrpSpPr>
          <p:cNvPr id="38" name="组合 118"/>
          <p:cNvGrpSpPr>
            <a:grpSpLocks/>
          </p:cNvGrpSpPr>
          <p:nvPr/>
        </p:nvGrpSpPr>
        <p:grpSpPr bwMode="auto">
          <a:xfrm>
            <a:off x="3236016" y="5501882"/>
            <a:ext cx="5708649" cy="998383"/>
            <a:chOff x="0" y="0"/>
            <a:chExt cx="1715743" cy="2131714"/>
          </a:xfrm>
        </p:grpSpPr>
        <p:grpSp>
          <p:nvGrpSpPr>
            <p:cNvPr id="39" name="그룹 119"/>
            <p:cNvGrpSpPr>
              <a:grpSpLocks/>
            </p:cNvGrpSpPr>
            <p:nvPr/>
          </p:nvGrpSpPr>
          <p:grpSpPr bwMode="auto">
            <a:xfrm>
              <a:off x="0" y="0"/>
              <a:ext cx="1715743" cy="1572764"/>
              <a:chOff x="0" y="0"/>
              <a:chExt cx="1714512" cy="1571636"/>
            </a:xfrm>
          </p:grpSpPr>
          <p:sp>
            <p:nvSpPr>
              <p:cNvPr id="42"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43"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40"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41"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44" name="Text Box 27"/>
          <p:cNvSpPr txBox="1">
            <a:spLocks noChangeArrowheads="1"/>
          </p:cNvSpPr>
          <p:nvPr/>
        </p:nvSpPr>
        <p:spPr bwMode="auto">
          <a:xfrm>
            <a:off x="3555199" y="5519066"/>
            <a:ext cx="5147429" cy="677104"/>
          </a:xfrm>
          <a:prstGeom prst="rect">
            <a:avLst/>
          </a:prstGeom>
          <a:noFill/>
          <a:ln w="9525">
            <a:noFill/>
            <a:miter lim="800000"/>
            <a:headEnd/>
            <a:tailEnd/>
          </a:ln>
          <a:effectLst/>
        </p:spPr>
        <p:txBody>
          <a:bodyPr wrap="none" lIns="121917" tIns="60958" rIns="121917" bIns="60958">
            <a:spAutoFit/>
          </a:bodyPr>
          <a:lstStyle/>
          <a:p>
            <a:pPr lvl="0"/>
            <a:r>
              <a:rPr lang="en-US" altLang="zh-CN" sz="3000" b="1" dirty="0" smtClean="0">
                <a:solidFill>
                  <a:schemeClr val="tx1">
                    <a:lumMod val="65000"/>
                    <a:lumOff val="35000"/>
                  </a:schemeClr>
                </a:solidFill>
                <a:latin typeface="微软雅黑" pitchFamily="34" charset="-122"/>
                <a:ea typeface="微软雅黑" pitchFamily="34" charset="-122"/>
              </a:rPr>
              <a:t>5</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Homework Assignment</a:t>
            </a:r>
            <a:endParaRPr lang="zh-CN" altLang="zh-CN" sz="3600" b="1" dirty="0"/>
          </a:p>
        </p:txBody>
      </p:sp>
    </p:spTree>
    <p:extLst>
      <p:ext uri="{BB962C8B-B14F-4D97-AF65-F5344CB8AC3E}">
        <p14:creationId xmlns:p14="http://schemas.microsoft.com/office/powerpoint/2010/main" val="388448034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1"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par>
                                <p:cTn id="8" presetID="16" presetClass="entr" presetSubtype="21"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par>
                                <p:cTn id="11" presetID="16" presetClass="entr" presetSubtype="21"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par>
                                <p:cTn id="14" presetID="16" presetClass="entr" presetSubtype="21"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barn(inVertical)">
                                      <p:cBhvr>
                                        <p:cTn id="16" dur="500"/>
                                        <p:tgtEl>
                                          <p:spTgt spid="24"/>
                                        </p:tgtEl>
                                      </p:cBhvr>
                                    </p:animEffect>
                                  </p:childTnLst>
                                </p:cTn>
                              </p:par>
                              <p:par>
                                <p:cTn id="17" presetID="16" presetClass="entr" presetSubtype="21"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barn(inVertical)">
                                      <p:cBhvr>
                                        <p:cTn id="19" dur="500"/>
                                        <p:tgtEl>
                                          <p:spTgt spid="31"/>
                                        </p:tgtEl>
                                      </p:cBhvr>
                                    </p:animEffect>
                                  </p:childTnLst>
                                </p:cTn>
                              </p:par>
                              <p:par>
                                <p:cTn id="20" presetID="16" presetClass="entr" presetSubtype="21" fill="hold" nodeType="withEffect">
                                  <p:stCondLst>
                                    <p:cond delay="0"/>
                                  </p:stCondLst>
                                  <p:childTnLst>
                                    <p:set>
                                      <p:cBhvr>
                                        <p:cTn id="21" dur="1" fill="hold">
                                          <p:stCondLst>
                                            <p:cond delay="0"/>
                                          </p:stCondLst>
                                        </p:cTn>
                                        <p:tgtEl>
                                          <p:spTgt spid="38"/>
                                        </p:tgtEl>
                                        <p:attrNameLst>
                                          <p:attrName>style.visibility</p:attrName>
                                        </p:attrNameLst>
                                      </p:cBhvr>
                                      <p:to>
                                        <p:strVal val="visible"/>
                                      </p:to>
                                    </p:set>
                                    <p:animEffect transition="in" filter="barn(inVertical)">
                                      <p:cBhvr>
                                        <p:cTn id="22" dur="500"/>
                                        <p:tgtEl>
                                          <p:spTgt spid="38"/>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inVertical)">
                                      <p:cBhvr>
                                        <p:cTn id="25" dur="500"/>
                                        <p:tgtEl>
                                          <p:spTgt spid="23"/>
                                        </p:tgtEl>
                                      </p:cBhvr>
                                    </p:animEffect>
                                  </p:childTnLst>
                                </p:cTn>
                              </p:par>
                              <p:par>
                                <p:cTn id="26" presetID="16" presetClass="entr" presetSubtype="21" fill="hold" nodeType="withEffect">
                                  <p:stCondLst>
                                    <p:cond delay="0"/>
                                  </p:stCondLst>
                                  <p:childTnLst>
                                    <p:set>
                                      <p:cBhvr>
                                        <p:cTn id="27" dur="1" fill="hold">
                                          <p:stCondLst>
                                            <p:cond delay="0"/>
                                          </p:stCondLst>
                                        </p:cTn>
                                        <p:tgtEl>
                                          <p:spTgt spid="30">
                                            <p:txEl>
                                              <p:pRg st="0" end="0"/>
                                            </p:txEl>
                                          </p:spTgt>
                                        </p:tgtEl>
                                        <p:attrNameLst>
                                          <p:attrName>style.visibility</p:attrName>
                                        </p:attrNameLst>
                                      </p:cBhvr>
                                      <p:to>
                                        <p:strVal val="visible"/>
                                      </p:to>
                                    </p:set>
                                    <p:animEffect transition="in" filter="barn(inVertical)">
                                      <p:cBhvr>
                                        <p:cTn id="28" dur="500"/>
                                        <p:tgtEl>
                                          <p:spTgt spid="30">
                                            <p:txEl>
                                              <p:pRg st="0" end="0"/>
                                            </p:txEl>
                                          </p:spTgt>
                                        </p:tgtEl>
                                      </p:cBhvr>
                                    </p:animEffect>
                                  </p:childTnLst>
                                </p:cTn>
                              </p:par>
                              <p:par>
                                <p:cTn id="29" presetID="16" presetClass="entr" presetSubtype="21" fill="hold" grpId="1"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barn(inVertical)">
                                      <p:cBhvr>
                                        <p:cTn id="31" dur="500"/>
                                        <p:tgtEl>
                                          <p:spTgt spid="37"/>
                                        </p:tgtEl>
                                      </p:cBhvr>
                                    </p:animEffect>
                                  </p:childTnLst>
                                </p:cTn>
                              </p:par>
                              <p:par>
                                <p:cTn id="32" presetID="16" presetClass="entr" presetSubtype="21" fill="hold" grpId="1" nodeType="withEffect">
                                  <p:stCondLst>
                                    <p:cond delay="0"/>
                                  </p:stCondLst>
                                  <p:childTnLst>
                                    <p:set>
                                      <p:cBhvr>
                                        <p:cTn id="33" dur="1" fill="hold">
                                          <p:stCondLst>
                                            <p:cond delay="0"/>
                                          </p:stCondLst>
                                        </p:cTn>
                                        <p:tgtEl>
                                          <p:spTgt spid="44"/>
                                        </p:tgtEl>
                                        <p:attrNameLst>
                                          <p:attrName>style.visibility</p:attrName>
                                        </p:attrNameLst>
                                      </p:cBhvr>
                                      <p:to>
                                        <p:strVal val="visible"/>
                                      </p:to>
                                    </p:set>
                                    <p:animEffect transition="in" filter="barn(inVertical)">
                                      <p:cBhvr>
                                        <p:cTn id="34" dur="500"/>
                                        <p:tgtEl>
                                          <p:spTgt spid="44"/>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mph" presetSubtype="2" fill="hold" grpId="0" nodeType="clickEffect">
                                  <p:stCondLst>
                                    <p:cond delay="0"/>
                                  </p:stCondLst>
                                  <p:childTnLst>
                                    <p:animClr clrSpc="rgb" dir="cw">
                                      <p:cBhvr override="childStyle">
                                        <p:cTn id="38" dur="500" fill="hold"/>
                                        <p:tgtEl>
                                          <p:spTgt spid="16"/>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23" grpId="0"/>
      <p:bldP spid="37" grpId="0" bldLvl="0" autoUpdateAnimBg="0"/>
      <p:bldP spid="37" grpId="1"/>
      <p:bldP spid="44" grpId="0" bldLvl="0" autoUpdateAnimBg="0"/>
      <p:bldP spid="44"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2" descr="D:\work\ABOUT PPT\素材\背景-02.png"/>
          <p:cNvPicPr>
            <a:picLocks noChangeAspect="1" noChangeArrowheads="1"/>
          </p:cNvPicPr>
          <p:nvPr/>
        </p:nvPicPr>
        <p:blipFill>
          <a:blip r:embed="rId2" cstate="print"/>
          <a:stretch>
            <a:fillRect/>
          </a:stretch>
        </p:blipFill>
        <p:spPr bwMode="auto">
          <a:xfrm>
            <a:off x="0" y="0"/>
            <a:ext cx="12191999" cy="6858000"/>
          </a:xfrm>
          <a:prstGeom prst="rect">
            <a:avLst/>
          </a:prstGeom>
          <a:noFill/>
        </p:spPr>
      </p:pic>
      <p:sp>
        <p:nvSpPr>
          <p:cNvPr id="16" name="标题 1"/>
          <p:cNvSpPr txBox="1">
            <a:spLocks/>
          </p:cNvSpPr>
          <p:nvPr/>
        </p:nvSpPr>
        <p:spPr>
          <a:xfrm>
            <a:off x="578110" y="0"/>
            <a:ext cx="6702800" cy="1325563"/>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altLang="zh-CN" sz="3600" dirty="0" smtClean="0">
                <a:solidFill>
                  <a:schemeClr val="bg1"/>
                </a:solidFill>
                <a:latin typeface="Aharoni" pitchFamily="2" charset="-79"/>
                <a:ea typeface="+mj-ea"/>
                <a:cs typeface="Aharoni" pitchFamily="2" charset="-79"/>
              </a:rPr>
              <a:t>Survey &amp; Interview</a:t>
            </a:r>
            <a:endParaRPr lang="zh-CN" altLang="en-US" sz="3600" dirty="0">
              <a:solidFill>
                <a:schemeClr val="bg1"/>
              </a:solidFill>
              <a:latin typeface="Aharoni" pitchFamily="2" charset="-79"/>
              <a:ea typeface="+mj-ea"/>
              <a:cs typeface="Aharoni" pitchFamily="2" charset="-79"/>
            </a:endParaRPr>
          </a:p>
        </p:txBody>
      </p:sp>
      <p:sp>
        <p:nvSpPr>
          <p:cNvPr id="7" name="内容占位符 1"/>
          <p:cNvSpPr txBox="1">
            <a:spLocks/>
          </p:cNvSpPr>
          <p:nvPr/>
        </p:nvSpPr>
        <p:spPr>
          <a:xfrm>
            <a:off x="3861706" y="3526972"/>
            <a:ext cx="7551965" cy="13797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zh-CN" altLang="zh-CN" dirty="0"/>
          </a:p>
        </p:txBody>
      </p:sp>
      <p:sp>
        <p:nvSpPr>
          <p:cNvPr id="20" name="矩形 19"/>
          <p:cNvSpPr/>
          <p:nvPr/>
        </p:nvSpPr>
        <p:spPr>
          <a:xfrm>
            <a:off x="3048000" y="3105835"/>
            <a:ext cx="6096000" cy="369332"/>
          </a:xfrm>
          <a:prstGeom prst="rect">
            <a:avLst/>
          </a:prstGeom>
        </p:spPr>
        <p:txBody>
          <a:bodyPr>
            <a:spAutoFit/>
          </a:bodyPr>
          <a:lstStyle/>
          <a:p>
            <a:endParaRPr lang="zh-CN" altLang="zh-CN" dirty="0"/>
          </a:p>
        </p:txBody>
      </p:sp>
      <p:grpSp>
        <p:nvGrpSpPr>
          <p:cNvPr id="17" name="组合 16"/>
          <p:cNvGrpSpPr/>
          <p:nvPr/>
        </p:nvGrpSpPr>
        <p:grpSpPr>
          <a:xfrm>
            <a:off x="10495111" y="36476"/>
            <a:ext cx="1558977" cy="505032"/>
            <a:chOff x="6805535" y="4781862"/>
            <a:chExt cx="1558977" cy="860510"/>
          </a:xfrm>
        </p:grpSpPr>
        <p:sp>
          <p:nvSpPr>
            <p:cNvPr id="18" name="矩形 17"/>
            <p:cNvSpPr/>
            <p:nvPr/>
          </p:nvSpPr>
          <p:spPr>
            <a:xfrm>
              <a:off x="6927682" y="4803312"/>
              <a:ext cx="1277915" cy="839060"/>
            </a:xfrm>
            <a:prstGeom prst="rect">
              <a:avLst/>
            </a:prstGeom>
          </p:spPr>
          <p:txBody>
            <a:bodyPr wrap="none">
              <a:spAutoFit/>
            </a:bodyPr>
            <a:lstStyle/>
            <a:p>
              <a:pPr algn="ctr"/>
              <a:r>
                <a:rPr lang="en-US" altLang="zh-CN" sz="2600" b="1" dirty="0" smtClean="0">
                  <a:solidFill>
                    <a:schemeClr val="bg1"/>
                  </a:solidFill>
                  <a:effectLst>
                    <a:outerShdw blurRad="38100" dist="38100" dir="2700000" algn="tl">
                      <a:srgbClr val="000000">
                        <a:alpha val="43137"/>
                      </a:srgbClr>
                    </a:outerShdw>
                  </a:effectLst>
                </a:rPr>
                <a:t> Lead-in</a:t>
              </a:r>
              <a:endParaRPr lang="zh-CN" altLang="en-US" sz="2600" b="1" dirty="0" smtClean="0">
                <a:solidFill>
                  <a:schemeClr val="bg1"/>
                </a:solidFill>
                <a:effectLst>
                  <a:outerShdw blurRad="38100" dist="38100" dir="2700000" algn="tl">
                    <a:srgbClr val="000000">
                      <a:alpha val="43137"/>
                    </a:srgbClr>
                  </a:outerShdw>
                </a:effectLst>
              </a:endParaRPr>
            </a:p>
          </p:txBody>
        </p:sp>
        <p:sp>
          <p:nvSpPr>
            <p:cNvPr id="19" name="圆角矩形 18"/>
            <p:cNvSpPr/>
            <p:nvPr/>
          </p:nvSpPr>
          <p:spPr>
            <a:xfrm>
              <a:off x="6805535" y="4781862"/>
              <a:ext cx="1558977" cy="794763"/>
            </a:xfrm>
            <a:prstGeom prst="round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ffectLst>
                  <a:outerShdw blurRad="38100" dist="38100" dir="2700000" algn="tl">
                    <a:srgbClr val="000000">
                      <a:alpha val="43137"/>
                    </a:srgbClr>
                  </a:outerShdw>
                </a:effectLst>
              </a:endParaRPr>
            </a:p>
          </p:txBody>
        </p:sp>
      </p:grpSp>
      <p:pic>
        <p:nvPicPr>
          <p:cNvPr id="21" name="Picture 3" descr="D:\work\ABOUT PPT\素材\9885883_161252361000_2.jpg"/>
          <p:cNvPicPr>
            <a:picLocks noChangeAspect="1" noChangeArrowheads="1"/>
          </p:cNvPicPr>
          <p:nvPr/>
        </p:nvPicPr>
        <p:blipFill>
          <a:blip r:embed="rId3" cstate="print">
            <a:clrChange>
              <a:clrFrom>
                <a:srgbClr val="FFFFFF"/>
              </a:clrFrom>
              <a:clrTo>
                <a:srgbClr val="FFFFFF">
                  <a:alpha val="0"/>
                </a:srgbClr>
              </a:clrTo>
            </a:clrChange>
          </a:blip>
          <a:srcRect b="8047"/>
          <a:stretch>
            <a:fillRect/>
          </a:stretch>
        </p:blipFill>
        <p:spPr bwMode="auto">
          <a:xfrm>
            <a:off x="1028582" y="1803348"/>
            <a:ext cx="2689784" cy="2420205"/>
          </a:xfrm>
          <a:prstGeom prst="rect">
            <a:avLst/>
          </a:prstGeom>
          <a:noFill/>
        </p:spPr>
      </p:pic>
      <p:pic>
        <p:nvPicPr>
          <p:cNvPr id="22" name="Picture 4" descr="D:\work\ABOUT PPT\素材\2015327115737.jpg"/>
          <p:cNvPicPr>
            <a:picLocks noChangeAspect="1" noChangeArrowheads="1"/>
          </p:cNvPicPr>
          <p:nvPr/>
        </p:nvPicPr>
        <p:blipFill>
          <a:blip r:embed="rId4" cstate="print">
            <a:clrChange>
              <a:clrFrom>
                <a:srgbClr val="FAFAF8"/>
              </a:clrFrom>
              <a:clrTo>
                <a:srgbClr val="FAFAF8">
                  <a:alpha val="0"/>
                </a:srgbClr>
              </a:clrTo>
            </a:clrChange>
          </a:blip>
          <a:srcRect b="8247"/>
          <a:stretch>
            <a:fillRect/>
          </a:stretch>
        </p:blipFill>
        <p:spPr bwMode="auto">
          <a:xfrm>
            <a:off x="3599787" y="4167396"/>
            <a:ext cx="2607455" cy="1595717"/>
          </a:xfrm>
          <a:prstGeom prst="rect">
            <a:avLst/>
          </a:prstGeom>
          <a:noFill/>
        </p:spPr>
      </p:pic>
      <p:pic>
        <p:nvPicPr>
          <p:cNvPr id="23" name="Picture 5" descr="D:\work\ABOUT PPT\素材\A1CGRQDI29780008.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6652141" y="2224351"/>
            <a:ext cx="4410635" cy="3307977"/>
          </a:xfrm>
          <a:prstGeom prst="rect">
            <a:avLst/>
          </a:prstGeom>
          <a:noFill/>
        </p:spPr>
      </p:pic>
      <p:sp>
        <p:nvSpPr>
          <p:cNvPr id="3" name="文本框 2"/>
          <p:cNvSpPr txBox="1"/>
          <p:nvPr/>
        </p:nvSpPr>
        <p:spPr>
          <a:xfrm>
            <a:off x="3491320" y="6858000"/>
            <a:ext cx="4359728" cy="2031325"/>
          </a:xfrm>
          <a:prstGeom prst="rect">
            <a:avLst/>
          </a:prstGeom>
          <a:noFill/>
        </p:spPr>
        <p:txBody>
          <a:bodyPr wrap="square" rtlCol="0">
            <a:spAutoFit/>
          </a:bodyPr>
          <a:lstStyle/>
          <a:p>
            <a:r>
              <a:rPr lang="zh-CN" altLang="en-US" dirty="0" smtClean="0">
                <a:solidFill>
                  <a:schemeClr val="bg1"/>
                </a:solidFill>
              </a:rPr>
              <a:t>空调也请用剪辑出来的图片，不用带方框的图片。此页的效果：不要白色条，这几个东西一个个飞出来，最后飞出一个</a:t>
            </a:r>
            <a:r>
              <a:rPr lang="en-US" altLang="zh-CN" dirty="0" smtClean="0">
                <a:solidFill>
                  <a:schemeClr val="bg1"/>
                </a:solidFill>
              </a:rPr>
              <a:t>iPhone</a:t>
            </a:r>
            <a:r>
              <a:rPr lang="zh-CN" altLang="en-US" dirty="0" smtClean="0">
                <a:solidFill>
                  <a:schemeClr val="bg1"/>
                </a:solidFill>
              </a:rPr>
              <a:t>手机。然后同时出现</a:t>
            </a:r>
            <a:r>
              <a:rPr lang="en-US" altLang="zh-CN" dirty="0" smtClean="0">
                <a:solidFill>
                  <a:schemeClr val="bg1"/>
                </a:solidFill>
              </a:rPr>
              <a:t>Discussion</a:t>
            </a:r>
            <a:r>
              <a:rPr lang="zh-CN" altLang="en-US" dirty="0" smtClean="0">
                <a:solidFill>
                  <a:schemeClr val="bg1"/>
                </a:solidFill>
              </a:rPr>
              <a:t>的字、手机变大、其他东西消失不见。另外，这个右上标的框和字都太大，那个只要我昨天给你的那么小就好。</a:t>
            </a:r>
            <a:endParaRPr lang="zh-CN" altLang="en-US" dirty="0">
              <a:solidFill>
                <a:schemeClr val="bg1"/>
              </a:solidFill>
            </a:endParaRPr>
          </a:p>
        </p:txBody>
      </p:sp>
      <p:grpSp>
        <p:nvGrpSpPr>
          <p:cNvPr id="24" name="组合 23"/>
          <p:cNvGrpSpPr/>
          <p:nvPr/>
        </p:nvGrpSpPr>
        <p:grpSpPr>
          <a:xfrm>
            <a:off x="5590211" y="1020537"/>
            <a:ext cx="3085886" cy="1434353"/>
            <a:chOff x="4802965" y="6989236"/>
            <a:chExt cx="3085886" cy="1434353"/>
          </a:xfrm>
        </p:grpSpPr>
        <p:sp>
          <p:nvSpPr>
            <p:cNvPr id="15" name="圆角矩形 14"/>
            <p:cNvSpPr/>
            <p:nvPr/>
          </p:nvSpPr>
          <p:spPr>
            <a:xfrm>
              <a:off x="4983480" y="7193280"/>
              <a:ext cx="2438400" cy="548640"/>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Picture 6" descr="D:\work\ABOUT PPT\素材\cc71cea734dc32b414aa5b3ef71e133c.jpg"/>
            <p:cNvPicPr>
              <a:picLocks noChangeAspect="1" noChangeArrowheads="1"/>
            </p:cNvPicPr>
            <p:nvPr/>
          </p:nvPicPr>
          <p:blipFill>
            <a:blip r:embed="rId6">
              <a:clrChange>
                <a:clrFrom>
                  <a:srgbClr val="FFFFFF"/>
                </a:clrFrom>
                <a:clrTo>
                  <a:srgbClr val="FFFFFF">
                    <a:alpha val="0"/>
                  </a:srgbClr>
                </a:clrTo>
              </a:clrChange>
            </a:blip>
            <a:srcRect t="25952" b="12073"/>
            <a:stretch>
              <a:fillRect/>
            </a:stretch>
          </p:blipFill>
          <p:spPr bwMode="auto">
            <a:xfrm>
              <a:off x="4802965" y="6989236"/>
              <a:ext cx="3085886" cy="1434353"/>
            </a:xfrm>
            <a:prstGeom prst="rect">
              <a:avLst/>
            </a:prstGeom>
            <a:noFill/>
          </p:spPr>
        </p:pic>
      </p:grpSp>
      <p:pic>
        <p:nvPicPr>
          <p:cNvPr id="25" name="Picture 3" descr="D:\work\ABOUT PPT\素材\2.png"/>
          <p:cNvPicPr>
            <a:picLocks noChangeAspect="1" noChangeArrowheads="1"/>
          </p:cNvPicPr>
          <p:nvPr/>
        </p:nvPicPr>
        <p:blipFill>
          <a:blip r:embed="rId7">
            <a:clrChange>
              <a:clrFrom>
                <a:srgbClr val="FFFFFF"/>
              </a:clrFrom>
              <a:clrTo>
                <a:srgbClr val="FFFFFF">
                  <a:alpha val="0"/>
                </a:srgbClr>
              </a:clrTo>
            </a:clrChange>
          </a:blip>
          <a:stretch>
            <a:fillRect/>
          </a:stretch>
        </p:blipFill>
        <p:spPr bwMode="auto">
          <a:xfrm>
            <a:off x="7367225" y="-1790060"/>
            <a:ext cx="3529375" cy="50405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187625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barn(inVertical)">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nodeType="clickEffect">
                                  <p:stCondLst>
                                    <p:cond delay="0"/>
                                  </p:stCondLst>
                                  <p:childTnLst>
                                    <p:set>
                                      <p:cBhvr>
                                        <p:cTn id="23" dur="1" fill="hold">
                                          <p:stCondLst>
                                            <p:cond delay="0"/>
                                          </p:stCondLst>
                                        </p:cTn>
                                        <p:tgtEl>
                                          <p:spTgt spid="21"/>
                                        </p:tgtEl>
                                        <p:attrNameLst>
                                          <p:attrName>style.visibility</p:attrName>
                                        </p:attrNameLst>
                                      </p:cBhvr>
                                      <p:to>
                                        <p:strVal val="hidden"/>
                                      </p:to>
                                    </p:set>
                                  </p:childTnLst>
                                </p:cTn>
                              </p:par>
                              <p:par>
                                <p:cTn id="24" presetID="1" presetClass="exit" presetSubtype="0" fill="hold" nodeType="withEffect">
                                  <p:stCondLst>
                                    <p:cond delay="0"/>
                                  </p:stCondLst>
                                  <p:childTnLst>
                                    <p:set>
                                      <p:cBhvr>
                                        <p:cTn id="25" dur="1" fill="hold">
                                          <p:stCondLst>
                                            <p:cond delay="0"/>
                                          </p:stCondLst>
                                        </p:cTn>
                                        <p:tgtEl>
                                          <p:spTgt spid="24"/>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23"/>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22"/>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heel(1)">
                                      <p:cBhvr>
                                        <p:cTn id="34" dur="500"/>
                                        <p:tgtEl>
                                          <p:spTgt spid="16"/>
                                        </p:tgtEl>
                                      </p:cBhvr>
                                    </p:animEffect>
                                  </p:childTnLst>
                                </p:cTn>
                              </p:par>
                              <p:par>
                                <p:cTn id="35" presetID="31"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p:cTn id="37" dur="1000" fill="hold"/>
                                        <p:tgtEl>
                                          <p:spTgt spid="25"/>
                                        </p:tgtEl>
                                        <p:attrNameLst>
                                          <p:attrName>ppt_w</p:attrName>
                                        </p:attrNameLst>
                                      </p:cBhvr>
                                      <p:tavLst>
                                        <p:tav tm="0">
                                          <p:val>
                                            <p:fltVal val="0"/>
                                          </p:val>
                                        </p:tav>
                                        <p:tav tm="100000">
                                          <p:val>
                                            <p:strVal val="#ppt_w"/>
                                          </p:val>
                                        </p:tav>
                                      </p:tavLst>
                                    </p:anim>
                                    <p:anim calcmode="lin" valueType="num">
                                      <p:cBhvr>
                                        <p:cTn id="38" dur="1000" fill="hold"/>
                                        <p:tgtEl>
                                          <p:spTgt spid="25"/>
                                        </p:tgtEl>
                                        <p:attrNameLst>
                                          <p:attrName>ppt_h</p:attrName>
                                        </p:attrNameLst>
                                      </p:cBhvr>
                                      <p:tavLst>
                                        <p:tav tm="0">
                                          <p:val>
                                            <p:fltVal val="0"/>
                                          </p:val>
                                        </p:tav>
                                        <p:tav tm="100000">
                                          <p:val>
                                            <p:strVal val="#ppt_h"/>
                                          </p:val>
                                        </p:tav>
                                      </p:tavLst>
                                    </p:anim>
                                    <p:anim calcmode="lin" valueType="num">
                                      <p:cBhvr>
                                        <p:cTn id="39" dur="1000" fill="hold"/>
                                        <p:tgtEl>
                                          <p:spTgt spid="25"/>
                                        </p:tgtEl>
                                        <p:attrNameLst>
                                          <p:attrName>style.rotation</p:attrName>
                                        </p:attrNameLst>
                                      </p:cBhvr>
                                      <p:tavLst>
                                        <p:tav tm="0">
                                          <p:val>
                                            <p:fltVal val="90"/>
                                          </p:val>
                                        </p:tav>
                                        <p:tav tm="100000">
                                          <p:val>
                                            <p:fltVal val="0"/>
                                          </p:val>
                                        </p:tav>
                                      </p:tavLst>
                                    </p:anim>
                                    <p:animEffect transition="in" filter="fade">
                                      <p:cBhvr>
                                        <p:cTn id="40" dur="1000"/>
                                        <p:tgtEl>
                                          <p:spTgt spid="25"/>
                                        </p:tgtEl>
                                      </p:cBhvr>
                                    </p:animEffect>
                                  </p:childTnLst>
                                </p:cTn>
                              </p:par>
                              <p:par>
                                <p:cTn id="41" presetID="41" presetClass="path" presetSubtype="0" accel="50000" decel="50000" fill="hold" nodeType="withEffect">
                                  <p:stCondLst>
                                    <p:cond delay="0"/>
                                  </p:stCondLst>
                                  <p:childTnLst>
                                    <p:animMotion origin="layout" path="M 0 0  c -0.004 -0.01422  -0.018 -0.02844  -0.023 -0.02844  c -0.031 0  -0.063 0.22222  -0.063 0.44444  c 0 -0.112  -0.016 -0.22222  -0.031 -0.22222  c -0.016 0  -0.031 0.112  -0.031 0.22222  c 0 -0.05511  -0.008 -0.112  -0.016 -0.112  c -0.008 0  -0.016 0.05511  -0.016 0.112  c 0 -0.02844  -0.004 -0.05511  -0.008 -0.05511  c -0.004 0  -0.008 0.02844  -0.008 0.05511  c 0 -0.01422  -0.002 -0.02844  -0.004 -0.02844  c -0.001 0  -0.004 0.01422  -0.004 0.02844  c 0 -0.00711  -0.001 -0.01422  -0.002 -0.01422  c 0 -0.00178  -0.002 0.00711  -0.002 0.01422  c 0 -0.00356  0 -0.00711  -0.001 -0.00711  c 0 0.00178  -0.001 0.00356  -0.001 0.00711  c 0 -0.00178  0 -0.00356  0 -0.00533  c -0.001 0  -0.001 0.00178  -0.001 0.00356  c -0.001 0  -0.001 -0.00178  -0.001 -0.00356  c -0.001 0  -0.001 0.00178  -0.001 0.00356  E" pathEditMode="relative" ptsTypes="">
                                      <p:cBhvr>
                                        <p:cTn id="42" dur="2000" fill="hold"/>
                                        <p:tgtEl>
                                          <p:spTgt spid="2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work\ABOUT PPT\素材\背景-02.png"/>
          <p:cNvPicPr>
            <a:picLocks noChangeAspect="1" noChangeArrowheads="1"/>
          </p:cNvPicPr>
          <p:nvPr/>
        </p:nvPicPr>
        <p:blipFill>
          <a:blip r:embed="rId2" cstate="print"/>
          <a:stretch>
            <a:fillRect/>
          </a:stretch>
        </p:blipFill>
        <p:spPr bwMode="auto">
          <a:xfrm>
            <a:off x="-18454" y="0"/>
            <a:ext cx="12213753" cy="6858000"/>
          </a:xfrm>
          <a:prstGeom prst="rect">
            <a:avLst/>
          </a:prstGeom>
          <a:noFill/>
        </p:spPr>
      </p:pic>
      <p:sp>
        <p:nvSpPr>
          <p:cNvPr id="2" name="标题 1"/>
          <p:cNvSpPr>
            <a:spLocks noGrp="1"/>
          </p:cNvSpPr>
          <p:nvPr>
            <p:ph type="title"/>
          </p:nvPr>
        </p:nvSpPr>
        <p:spPr>
          <a:xfrm>
            <a:off x="3300" y="464835"/>
            <a:ext cx="12191999" cy="770420"/>
          </a:xfrm>
        </p:spPr>
        <p:txBody>
          <a:bodyPr>
            <a:normAutofit/>
          </a:bodyPr>
          <a:lstStyle/>
          <a:p>
            <a:pPr algn="ctr"/>
            <a:r>
              <a:rPr lang="en-US" altLang="zh-CN" sz="4800" dirty="0">
                <a:solidFill>
                  <a:schemeClr val="bg1"/>
                </a:solidFill>
                <a:latin typeface="Aharoni" pitchFamily="2" charset="-79"/>
                <a:cs typeface="Aharoni" pitchFamily="2" charset="-79"/>
              </a:rPr>
              <a:t>Teaching </a:t>
            </a:r>
            <a:r>
              <a:rPr lang="en-US" altLang="zh-CN" sz="4800" dirty="0" smtClean="0">
                <a:solidFill>
                  <a:schemeClr val="bg1"/>
                </a:solidFill>
                <a:latin typeface="Aharoni" pitchFamily="2" charset="-79"/>
                <a:cs typeface="Aharoni" pitchFamily="2" charset="-79"/>
              </a:rPr>
              <a:t>Procedures</a:t>
            </a:r>
            <a:endParaRPr lang="zh-CN" altLang="zh-CN" sz="4800" dirty="0">
              <a:solidFill>
                <a:schemeClr val="bg1"/>
              </a:solidFill>
              <a:latin typeface="Aharoni" pitchFamily="2" charset="-79"/>
              <a:cs typeface="Aharoni" pitchFamily="2" charset="-79"/>
            </a:endParaRPr>
          </a:p>
        </p:txBody>
      </p:sp>
      <p:pic>
        <p:nvPicPr>
          <p:cNvPr id="5" name="Picture 5" descr="D:\work\ABOUT PPT\素材\发光球-01.png"/>
          <p:cNvPicPr>
            <a:picLocks noChangeAspect="1" noChangeArrowheads="1"/>
          </p:cNvPicPr>
          <p:nvPr/>
        </p:nvPicPr>
        <p:blipFill>
          <a:blip r:embed="rId3" cstate="print"/>
          <a:srcRect/>
          <a:stretch>
            <a:fillRect/>
          </a:stretch>
        </p:blipFill>
        <p:spPr bwMode="auto">
          <a:xfrm flipH="1">
            <a:off x="1095104" y="-569628"/>
            <a:ext cx="494675" cy="494675"/>
          </a:xfrm>
          <a:prstGeom prst="rect">
            <a:avLst/>
          </a:prstGeom>
          <a:noFill/>
        </p:spPr>
      </p:pic>
      <p:grpSp>
        <p:nvGrpSpPr>
          <p:cNvPr id="10" name="组合 116"/>
          <p:cNvGrpSpPr>
            <a:grpSpLocks/>
          </p:cNvGrpSpPr>
          <p:nvPr/>
        </p:nvGrpSpPr>
        <p:grpSpPr bwMode="auto">
          <a:xfrm>
            <a:off x="3244977" y="1522194"/>
            <a:ext cx="5708649" cy="995346"/>
            <a:chOff x="0" y="0"/>
            <a:chExt cx="1715743" cy="2137513"/>
          </a:xfrm>
        </p:grpSpPr>
        <p:grpSp>
          <p:nvGrpSpPr>
            <p:cNvPr id="11" name="그룹 117"/>
            <p:cNvGrpSpPr>
              <a:grpSpLocks/>
            </p:cNvGrpSpPr>
            <p:nvPr/>
          </p:nvGrpSpPr>
          <p:grpSpPr bwMode="auto">
            <a:xfrm>
              <a:off x="0" y="0"/>
              <a:ext cx="1715743" cy="1572764"/>
              <a:chOff x="0" y="0"/>
              <a:chExt cx="1714512" cy="1571636"/>
            </a:xfrm>
          </p:grpSpPr>
          <p:sp>
            <p:nvSpPr>
              <p:cNvPr id="14" name="AutoShape 6"/>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15" name="AutoShape 7"/>
              <p:cNvSpPr>
                <a:spLocks noChangeArrowheads="1"/>
              </p:cNvSpPr>
              <p:nvPr/>
            </p:nvSpPr>
            <p:spPr bwMode="auto">
              <a:xfrm>
                <a:off x="90488" y="82551"/>
                <a:ext cx="1533536" cy="1406536"/>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2" name="AutoShape 8"/>
            <p:cNvSpPr>
              <a:spLocks noChangeArrowheads="1"/>
            </p:cNvSpPr>
            <p:nvPr/>
          </p:nvSpPr>
          <p:spPr bwMode="auto">
            <a:xfrm>
              <a:off x="521390" y="245864"/>
              <a:ext cx="663694" cy="914082"/>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13" name="AutoShape 9"/>
            <p:cNvSpPr>
              <a:spLocks noChangeArrowheads="1"/>
            </p:cNvSpPr>
            <p:nvPr/>
          </p:nvSpPr>
          <p:spPr bwMode="auto">
            <a:xfrm>
              <a:off x="221717" y="1128365"/>
              <a:ext cx="1272308" cy="1009148"/>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16" name="Text Box 25"/>
          <p:cNvSpPr txBox="1">
            <a:spLocks noChangeArrowheads="1"/>
          </p:cNvSpPr>
          <p:nvPr/>
        </p:nvSpPr>
        <p:spPr bwMode="auto">
          <a:xfrm>
            <a:off x="3524742" y="1576976"/>
            <a:ext cx="2088066"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1</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Lead-in</a:t>
            </a:r>
            <a:endParaRPr lang="zh-CN" altLang="zh-CN" sz="3600" b="1" dirty="0" smtClean="0"/>
          </a:p>
        </p:txBody>
      </p:sp>
      <p:grpSp>
        <p:nvGrpSpPr>
          <p:cNvPr id="17" name="组合 117"/>
          <p:cNvGrpSpPr>
            <a:grpSpLocks/>
          </p:cNvGrpSpPr>
          <p:nvPr/>
        </p:nvGrpSpPr>
        <p:grpSpPr bwMode="auto">
          <a:xfrm>
            <a:off x="3265085" y="2489512"/>
            <a:ext cx="5668433" cy="993091"/>
            <a:chOff x="0" y="0"/>
            <a:chExt cx="1703199" cy="2123220"/>
          </a:xfrm>
        </p:grpSpPr>
        <p:grpSp>
          <p:nvGrpSpPr>
            <p:cNvPr id="18" name="그룹 118"/>
            <p:cNvGrpSpPr>
              <a:grpSpLocks/>
            </p:cNvGrpSpPr>
            <p:nvPr/>
          </p:nvGrpSpPr>
          <p:grpSpPr bwMode="auto">
            <a:xfrm>
              <a:off x="0" y="0"/>
              <a:ext cx="1703199" cy="1561266"/>
              <a:chOff x="0" y="0"/>
              <a:chExt cx="1714512" cy="1571636"/>
            </a:xfrm>
          </p:grpSpPr>
          <p:sp>
            <p:nvSpPr>
              <p:cNvPr id="21" name="AutoShape 12"/>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2" name="AutoShape 13"/>
              <p:cNvSpPr>
                <a:spLocks noChangeArrowheads="1"/>
              </p:cNvSpPr>
              <p:nvPr/>
            </p:nvSpPr>
            <p:spPr bwMode="auto">
              <a:xfrm>
                <a:off x="90489" y="82550"/>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19" name="AutoShape 14"/>
            <p:cNvSpPr>
              <a:spLocks noChangeArrowheads="1"/>
            </p:cNvSpPr>
            <p:nvPr/>
          </p:nvSpPr>
          <p:spPr bwMode="auto">
            <a:xfrm>
              <a:off x="560494" y="237056"/>
              <a:ext cx="61411" cy="862303"/>
            </a:xfrm>
            <a:prstGeom prst="roundRect">
              <a:avLst>
                <a:gd name="adj" fmla="val 16667"/>
              </a:avLst>
            </a:prstGeom>
            <a:noFill/>
            <a:ln w="9525">
              <a:noFill/>
              <a:round/>
              <a:headEnd/>
              <a:tailEnd/>
            </a:ln>
          </p:spPr>
          <p:txBody>
            <a:bodyPr wrap="none">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0" name="AutoShape 15"/>
            <p:cNvSpPr>
              <a:spLocks noChangeArrowheads="1"/>
            </p:cNvSpPr>
            <p:nvPr/>
          </p:nvSpPr>
          <p:spPr bwMode="auto">
            <a:xfrm>
              <a:off x="220097" y="1118544"/>
              <a:ext cx="1263008" cy="1004676"/>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23" name="Text Box 26"/>
          <p:cNvSpPr txBox="1">
            <a:spLocks noChangeArrowheads="1"/>
          </p:cNvSpPr>
          <p:nvPr/>
        </p:nvSpPr>
        <p:spPr bwMode="auto">
          <a:xfrm>
            <a:off x="3555199" y="2536323"/>
            <a:ext cx="4136576" cy="677104"/>
          </a:xfrm>
          <a:prstGeom prst="rect">
            <a:avLst/>
          </a:prstGeom>
          <a:noFill/>
          <a:ln w="9525">
            <a:noFill/>
            <a:miter lim="800000"/>
            <a:headEnd/>
            <a:tailEnd/>
          </a:ln>
        </p:spPr>
        <p:txBody>
          <a:bodyPr wrap="none" lIns="121917" tIns="60958" rIns="121917" bIns="60958">
            <a:spAutoFit/>
          </a:bodyPr>
          <a:lstStyle/>
          <a:p>
            <a:pPr lvl="0"/>
            <a:r>
              <a:rPr lang="zh-CN" altLang="en-US" sz="3000" b="1" dirty="0">
                <a:solidFill>
                  <a:schemeClr val="tx1">
                    <a:lumMod val="65000"/>
                    <a:lumOff val="35000"/>
                  </a:schemeClr>
                </a:solidFill>
                <a:latin typeface="微软雅黑" pitchFamily="34" charset="-122"/>
                <a:ea typeface="微软雅黑" pitchFamily="34" charset="-122"/>
              </a:rPr>
              <a:t>2</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Structure Analysis</a:t>
            </a:r>
            <a:endParaRPr lang="zh-CN" altLang="zh-CN" sz="3600" b="1" dirty="0"/>
          </a:p>
        </p:txBody>
      </p:sp>
      <p:grpSp>
        <p:nvGrpSpPr>
          <p:cNvPr id="24" name="组合 118"/>
          <p:cNvGrpSpPr>
            <a:grpSpLocks/>
          </p:cNvGrpSpPr>
          <p:nvPr/>
        </p:nvGrpSpPr>
        <p:grpSpPr bwMode="auto">
          <a:xfrm>
            <a:off x="3244977" y="3511860"/>
            <a:ext cx="5708649" cy="998383"/>
            <a:chOff x="0" y="0"/>
            <a:chExt cx="1715743" cy="2131714"/>
          </a:xfrm>
        </p:grpSpPr>
        <p:grpSp>
          <p:nvGrpSpPr>
            <p:cNvPr id="25" name="그룹 119"/>
            <p:cNvGrpSpPr>
              <a:grpSpLocks/>
            </p:cNvGrpSpPr>
            <p:nvPr/>
          </p:nvGrpSpPr>
          <p:grpSpPr bwMode="auto">
            <a:xfrm>
              <a:off x="0" y="0"/>
              <a:ext cx="1715743" cy="1572764"/>
              <a:chOff x="0" y="0"/>
              <a:chExt cx="1714512" cy="1571636"/>
            </a:xfrm>
          </p:grpSpPr>
          <p:sp>
            <p:nvSpPr>
              <p:cNvPr id="28"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29"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26"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27"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0" name="Text Box 27"/>
          <p:cNvSpPr txBox="1">
            <a:spLocks noChangeArrowheads="1"/>
          </p:cNvSpPr>
          <p:nvPr/>
        </p:nvSpPr>
        <p:spPr bwMode="auto">
          <a:xfrm>
            <a:off x="3462137" y="3562881"/>
            <a:ext cx="3528973" cy="677104"/>
          </a:xfrm>
          <a:prstGeom prst="rect">
            <a:avLst/>
          </a:prstGeom>
          <a:noFill/>
          <a:ln w="9525">
            <a:noFill/>
            <a:miter lim="800000"/>
            <a:headEnd/>
            <a:tailEnd/>
          </a:ln>
        </p:spPr>
        <p:txBody>
          <a:bodyPr wrap="none" lIns="121917" tIns="60958" rIns="121917" bIns="60958">
            <a:spAutoFit/>
          </a:bodyPr>
          <a:lstStyle/>
          <a:p>
            <a:pPr lvl="0" algn="ctr"/>
            <a:r>
              <a:rPr lang="zh-CN" altLang="en-US" sz="3000" b="1" dirty="0">
                <a:solidFill>
                  <a:schemeClr val="tx1">
                    <a:lumMod val="65000"/>
                    <a:lumOff val="35000"/>
                  </a:schemeClr>
                </a:solidFill>
                <a:latin typeface="微软雅黑" pitchFamily="34" charset="-122"/>
                <a:ea typeface="微软雅黑" pitchFamily="34" charset="-122"/>
              </a:rPr>
              <a:t>3</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Detail Spotting</a:t>
            </a:r>
            <a:endParaRPr lang="zh-CN" altLang="zh-CN" sz="3600" b="1" dirty="0" smtClean="0"/>
          </a:p>
        </p:txBody>
      </p:sp>
      <p:grpSp>
        <p:nvGrpSpPr>
          <p:cNvPr id="31" name="组合 118"/>
          <p:cNvGrpSpPr>
            <a:grpSpLocks/>
          </p:cNvGrpSpPr>
          <p:nvPr/>
        </p:nvGrpSpPr>
        <p:grpSpPr bwMode="auto">
          <a:xfrm>
            <a:off x="3244977" y="4542677"/>
            <a:ext cx="5708649" cy="998383"/>
            <a:chOff x="0" y="0"/>
            <a:chExt cx="1715743" cy="2131714"/>
          </a:xfrm>
        </p:grpSpPr>
        <p:grpSp>
          <p:nvGrpSpPr>
            <p:cNvPr id="32" name="그룹 119"/>
            <p:cNvGrpSpPr>
              <a:grpSpLocks/>
            </p:cNvGrpSpPr>
            <p:nvPr/>
          </p:nvGrpSpPr>
          <p:grpSpPr bwMode="auto">
            <a:xfrm>
              <a:off x="0" y="0"/>
              <a:ext cx="1715743" cy="1572764"/>
              <a:chOff x="0" y="0"/>
              <a:chExt cx="1714512" cy="1571636"/>
            </a:xfrm>
          </p:grpSpPr>
          <p:sp>
            <p:nvSpPr>
              <p:cNvPr id="35"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36"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33"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34"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37" name="Text Box 27"/>
          <p:cNvSpPr txBox="1">
            <a:spLocks noChangeArrowheads="1"/>
          </p:cNvSpPr>
          <p:nvPr/>
        </p:nvSpPr>
        <p:spPr bwMode="auto">
          <a:xfrm>
            <a:off x="3546265" y="4559447"/>
            <a:ext cx="4139397" cy="677104"/>
          </a:xfrm>
          <a:prstGeom prst="rect">
            <a:avLst/>
          </a:prstGeom>
          <a:noFill/>
          <a:ln w="9525">
            <a:noFill/>
            <a:miter lim="800000"/>
            <a:headEnd/>
            <a:tailEnd/>
          </a:ln>
          <a:effectLst/>
        </p:spPr>
        <p:txBody>
          <a:bodyPr wrap="none" lIns="121917" tIns="60958" rIns="121917" bIns="60958">
            <a:spAutoFit/>
          </a:bodyPr>
          <a:lstStyle/>
          <a:p>
            <a:pPr lvl="0"/>
            <a:r>
              <a:rPr lang="en-US" sz="3000" b="1" dirty="0" smtClean="0">
                <a:solidFill>
                  <a:schemeClr val="tx1">
                    <a:lumMod val="65000"/>
                    <a:lumOff val="35000"/>
                  </a:schemeClr>
                </a:solidFill>
                <a:latin typeface="微软雅黑" pitchFamily="34" charset="-122"/>
                <a:ea typeface="微软雅黑" pitchFamily="34" charset="-122"/>
              </a:rPr>
              <a:t>4</a:t>
            </a:r>
            <a:r>
              <a:rPr lang="en-US" altLang="zh-CN" sz="3200" b="1" dirty="0" smtClean="0"/>
              <a:t>. </a:t>
            </a:r>
            <a:r>
              <a:rPr lang="en-US" altLang="zh-CN" sz="3600" b="1" dirty="0" smtClean="0"/>
              <a:t>Language Practice</a:t>
            </a:r>
            <a:endParaRPr lang="zh-CN" altLang="zh-CN" sz="3600" b="1" dirty="0"/>
          </a:p>
        </p:txBody>
      </p:sp>
      <p:grpSp>
        <p:nvGrpSpPr>
          <p:cNvPr id="38" name="组合 118"/>
          <p:cNvGrpSpPr>
            <a:grpSpLocks/>
          </p:cNvGrpSpPr>
          <p:nvPr/>
        </p:nvGrpSpPr>
        <p:grpSpPr bwMode="auto">
          <a:xfrm>
            <a:off x="3236016" y="5501882"/>
            <a:ext cx="5708649" cy="998383"/>
            <a:chOff x="0" y="0"/>
            <a:chExt cx="1715743" cy="2131714"/>
          </a:xfrm>
        </p:grpSpPr>
        <p:grpSp>
          <p:nvGrpSpPr>
            <p:cNvPr id="39" name="그룹 119"/>
            <p:cNvGrpSpPr>
              <a:grpSpLocks/>
            </p:cNvGrpSpPr>
            <p:nvPr/>
          </p:nvGrpSpPr>
          <p:grpSpPr bwMode="auto">
            <a:xfrm>
              <a:off x="0" y="0"/>
              <a:ext cx="1715743" cy="1572764"/>
              <a:chOff x="0" y="0"/>
              <a:chExt cx="1714512" cy="1571636"/>
            </a:xfrm>
          </p:grpSpPr>
          <p:sp>
            <p:nvSpPr>
              <p:cNvPr id="42" name="AutoShape 18"/>
              <p:cNvSpPr>
                <a:spLocks noChangeArrowheads="1"/>
              </p:cNvSpPr>
              <p:nvPr/>
            </p:nvSpPr>
            <p:spPr bwMode="auto">
              <a:xfrm>
                <a:off x="0" y="0"/>
                <a:ext cx="1714512" cy="1571636"/>
              </a:xfrm>
              <a:prstGeom prst="roundRect">
                <a:avLst>
                  <a:gd name="adj" fmla="val 16667"/>
                </a:avLst>
              </a:prstGeom>
              <a:solidFill>
                <a:srgbClr val="D8D8D8">
                  <a:alpha val="59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sp>
            <p:nvSpPr>
              <p:cNvPr id="43" name="AutoShape 19"/>
              <p:cNvSpPr>
                <a:spLocks noChangeArrowheads="1"/>
              </p:cNvSpPr>
              <p:nvPr/>
            </p:nvSpPr>
            <p:spPr bwMode="auto">
              <a:xfrm>
                <a:off x="90488" y="82551"/>
                <a:ext cx="1533536" cy="1406535"/>
              </a:xfrm>
              <a:prstGeom prst="roundRect">
                <a:avLst>
                  <a:gd name="adj" fmla="val 16667"/>
                </a:avLst>
              </a:prstGeom>
              <a:solidFill>
                <a:srgbClr val="FFFFFF">
                  <a:alpha val="73999"/>
                </a:srgbClr>
              </a:solidFill>
              <a:ln w="9525">
                <a:noFill/>
                <a:round/>
                <a:headEnd/>
                <a:tailEnd/>
              </a:ln>
              <a:effectLst/>
            </p:spPr>
            <p:txBody>
              <a:bodyPr anchor="ctr"/>
              <a:lstStyle/>
              <a:p>
                <a:pPr algn="ctr"/>
                <a:endParaRPr lang="zh-CN" altLang="en-US" sz="1500" dirty="0">
                  <a:solidFill>
                    <a:srgbClr val="FFFFFF"/>
                  </a:solidFill>
                  <a:latin typeface="Malgun Gothic" pitchFamily="34" charset="-127"/>
                  <a:ea typeface="Malgun Gothic" pitchFamily="34" charset="-127"/>
                  <a:sym typeface="Malgun Gothic" pitchFamily="34" charset="-127"/>
                </a:endParaRPr>
              </a:p>
            </p:txBody>
          </p:sp>
        </p:grpSp>
        <p:sp>
          <p:nvSpPr>
            <p:cNvPr id="40" name="AutoShape 20"/>
            <p:cNvSpPr>
              <a:spLocks noChangeArrowheads="1"/>
            </p:cNvSpPr>
            <p:nvPr/>
          </p:nvSpPr>
          <p:spPr bwMode="auto">
            <a:xfrm>
              <a:off x="522179" y="245864"/>
              <a:ext cx="663694" cy="908830"/>
            </a:xfrm>
            <a:prstGeom prst="roundRect">
              <a:avLst>
                <a:gd name="adj" fmla="val 16667"/>
              </a:avLst>
            </a:prstGeom>
            <a:noFill/>
            <a:ln w="9525">
              <a:noFill/>
              <a:round/>
              <a:headEnd/>
              <a:tailEnd/>
            </a:ln>
            <a:effectLst/>
          </p:spPr>
          <p:txBody>
            <a:bodyPr>
              <a:spAutoFit/>
            </a:bodyPr>
            <a:lstStyle/>
            <a:p>
              <a:pPr algn="ctr"/>
              <a:endParaRPr lang="zh-CN" altLang="en-US" sz="1900" dirty="0">
                <a:solidFill>
                  <a:srgbClr val="22618C"/>
                </a:solidFill>
                <a:latin typeface="Century Gothic" pitchFamily="34" charset="0"/>
                <a:ea typeface="幼圆" pitchFamily="49" charset="-122"/>
                <a:sym typeface="Century Gothic" pitchFamily="34" charset="0"/>
              </a:endParaRPr>
            </a:p>
          </p:txBody>
        </p:sp>
        <p:sp>
          <p:nvSpPr>
            <p:cNvPr id="41" name="AutoShape 21"/>
            <p:cNvSpPr>
              <a:spLocks noChangeArrowheads="1"/>
            </p:cNvSpPr>
            <p:nvPr/>
          </p:nvSpPr>
          <p:spPr bwMode="auto">
            <a:xfrm>
              <a:off x="221717" y="1128365"/>
              <a:ext cx="1272308" cy="1003349"/>
            </a:xfrm>
            <a:prstGeom prst="roundRect">
              <a:avLst>
                <a:gd name="adj" fmla="val 16667"/>
              </a:avLst>
            </a:prstGeom>
            <a:noFill/>
            <a:ln w="9525">
              <a:noFill/>
              <a:round/>
              <a:headEnd/>
              <a:tailEnd/>
            </a:ln>
            <a:effectLst/>
          </p:spPr>
          <p:txBody>
            <a:bodyPr>
              <a:spAutoFit/>
            </a:bodyPr>
            <a:lstStyle/>
            <a:p>
              <a:pPr algn="ctr" latinLnBrk="1">
                <a:lnSpc>
                  <a:spcPct val="120000"/>
                </a:lnSpc>
              </a:pPr>
              <a:endParaRPr lang="zh-CN" altLang="en-US" b="1">
                <a:solidFill>
                  <a:srgbClr val="22618C"/>
                </a:solidFill>
                <a:latin typeface="幼圆" pitchFamily="49" charset="-122"/>
                <a:ea typeface="幼圆" pitchFamily="49" charset="-122"/>
                <a:sym typeface="幼圆" pitchFamily="49" charset="-122"/>
              </a:endParaRPr>
            </a:p>
          </p:txBody>
        </p:sp>
      </p:grpSp>
      <p:sp>
        <p:nvSpPr>
          <p:cNvPr id="44" name="Text Box 27"/>
          <p:cNvSpPr txBox="1">
            <a:spLocks noChangeArrowheads="1"/>
          </p:cNvSpPr>
          <p:nvPr/>
        </p:nvSpPr>
        <p:spPr bwMode="auto">
          <a:xfrm>
            <a:off x="3555199" y="5519066"/>
            <a:ext cx="5147429" cy="677104"/>
          </a:xfrm>
          <a:prstGeom prst="rect">
            <a:avLst/>
          </a:prstGeom>
          <a:noFill/>
          <a:ln w="9525">
            <a:noFill/>
            <a:miter lim="800000"/>
            <a:headEnd/>
            <a:tailEnd/>
          </a:ln>
          <a:effectLst/>
        </p:spPr>
        <p:txBody>
          <a:bodyPr wrap="none" lIns="121917" tIns="60958" rIns="121917" bIns="60958">
            <a:spAutoFit/>
          </a:bodyPr>
          <a:lstStyle/>
          <a:p>
            <a:pPr lvl="0"/>
            <a:r>
              <a:rPr lang="en-US" altLang="zh-CN" sz="3000" b="1" dirty="0" smtClean="0">
                <a:solidFill>
                  <a:schemeClr val="tx1">
                    <a:lumMod val="65000"/>
                    <a:lumOff val="35000"/>
                  </a:schemeClr>
                </a:solidFill>
                <a:latin typeface="微软雅黑" pitchFamily="34" charset="-122"/>
                <a:ea typeface="微软雅黑" pitchFamily="34" charset="-122"/>
              </a:rPr>
              <a:t>5</a:t>
            </a:r>
            <a:r>
              <a:rPr lang="zh-CN" altLang="en-US" sz="3000" b="1" dirty="0" smtClean="0">
                <a:latin typeface="微软雅黑" pitchFamily="34" charset="-122"/>
                <a:ea typeface="微软雅黑" pitchFamily="34" charset="-122"/>
              </a:rPr>
              <a:t>.</a:t>
            </a:r>
            <a:r>
              <a:rPr lang="en-US" altLang="zh-CN" sz="3000" b="1" dirty="0" smtClean="0"/>
              <a:t> </a:t>
            </a:r>
            <a:r>
              <a:rPr lang="en-US" altLang="zh-CN" sz="3600" b="1" dirty="0" smtClean="0"/>
              <a:t>Homework Assignment</a:t>
            </a:r>
            <a:endParaRPr lang="zh-CN" altLang="zh-CN" sz="3600" b="1" dirty="0"/>
          </a:p>
        </p:txBody>
      </p:sp>
    </p:spTree>
    <p:extLst>
      <p:ext uri="{BB962C8B-B14F-4D97-AF65-F5344CB8AC3E}">
        <p14:creationId xmlns:p14="http://schemas.microsoft.com/office/powerpoint/2010/main" val="177855185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dir="cw">
                                      <p:cBhvr override="childStyle">
                                        <p:cTn id="6" dur="500" fill="hold"/>
                                        <p:tgtEl>
                                          <p:spTgt spid="23"/>
                                        </p:tgtEl>
                                        <p:attrNameLst>
                                          <p:attrName>style.color</p:attrName>
                                        </p:attrNameLst>
                                      </p:cBhvr>
                                      <p:to>
                                        <a:srgbClr val="FF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7" grpId="0" bldLvl="0" autoUpdateAnimBg="0"/>
      <p:bldP spid="44" grpId="0" bldLvl="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work\ABOUT PPT\素材\未标题1.jpg"/>
          <p:cNvPicPr>
            <a:picLocks noChangeAspect="1" noChangeArrowheads="1"/>
          </p:cNvPicPr>
          <p:nvPr/>
        </p:nvPicPr>
        <p:blipFill>
          <a:blip r:embed="rId2" cstate="print"/>
          <a:srcRect/>
          <a:stretch>
            <a:fillRect/>
          </a:stretch>
        </p:blipFill>
        <p:spPr bwMode="auto">
          <a:xfrm>
            <a:off x="1" y="0"/>
            <a:ext cx="12191999" cy="6858000"/>
          </a:xfrm>
          <a:prstGeom prst="rect">
            <a:avLst/>
          </a:prstGeom>
          <a:noFill/>
        </p:spPr>
      </p:pic>
      <p:sp>
        <p:nvSpPr>
          <p:cNvPr id="2" name="标题 1"/>
          <p:cNvSpPr>
            <a:spLocks noGrp="1"/>
          </p:cNvSpPr>
          <p:nvPr>
            <p:ph type="title"/>
          </p:nvPr>
        </p:nvSpPr>
        <p:spPr>
          <a:xfrm>
            <a:off x="281163" y="119634"/>
            <a:ext cx="5186259" cy="766230"/>
          </a:xfrm>
        </p:spPr>
        <p:txBody>
          <a:bodyPr>
            <a:noAutofit/>
          </a:bodyPr>
          <a:lstStyle/>
          <a:p>
            <a:r>
              <a:rPr lang="en-US" altLang="zh-CN" sz="3600" dirty="0" smtClean="0">
                <a:solidFill>
                  <a:schemeClr val="bg1"/>
                </a:solidFill>
                <a:latin typeface="Aharoni" pitchFamily="2" charset="-79"/>
                <a:cs typeface="Aharoni" pitchFamily="2" charset="-79"/>
              </a:rPr>
              <a:t>Skimming &amp; Scanning</a:t>
            </a:r>
            <a:endParaRPr lang="zh-CN" altLang="en-US" sz="3600" dirty="0">
              <a:solidFill>
                <a:schemeClr val="bg1"/>
              </a:solidFill>
              <a:latin typeface="Aharoni" pitchFamily="2" charset="-79"/>
              <a:cs typeface="Aharoni" pitchFamily="2" charset="-79"/>
            </a:endParaRPr>
          </a:p>
        </p:txBody>
      </p:sp>
      <p:sp>
        <p:nvSpPr>
          <p:cNvPr id="10" name="矩形 9"/>
          <p:cNvSpPr/>
          <p:nvPr/>
        </p:nvSpPr>
        <p:spPr>
          <a:xfrm>
            <a:off x="2435628" y="1265924"/>
            <a:ext cx="7627507" cy="1015663"/>
          </a:xfrm>
          <a:prstGeom prst="rect">
            <a:avLst/>
          </a:prstGeom>
        </p:spPr>
        <p:txBody>
          <a:bodyPr wrap="square">
            <a:spAutoFit/>
          </a:bodyPr>
          <a:lstStyle/>
          <a:p>
            <a:pPr algn="ctr"/>
            <a:r>
              <a:rPr lang="en-US" altLang="zh-CN" sz="6000" b="1" dirty="0" smtClean="0">
                <a:solidFill>
                  <a:srgbClr val="FFFF00"/>
                </a:solidFill>
              </a:rPr>
              <a:t>Coherence </a:t>
            </a:r>
            <a:r>
              <a:rPr lang="en-US" altLang="zh-CN" sz="3200" b="1" dirty="0" smtClean="0">
                <a:solidFill>
                  <a:srgbClr val="FFFF00"/>
                </a:solidFill>
              </a:rPr>
              <a:t>&amp;</a:t>
            </a:r>
            <a:r>
              <a:rPr lang="en-US" altLang="zh-CN" sz="6000" b="1" dirty="0" smtClean="0">
                <a:solidFill>
                  <a:srgbClr val="FFFF00"/>
                </a:solidFill>
              </a:rPr>
              <a:t> Cohesion</a:t>
            </a:r>
            <a:endParaRPr lang="zh-CN" altLang="zh-CN" sz="6000" b="1" dirty="0">
              <a:solidFill>
                <a:srgbClr val="FFFF00"/>
              </a:solidFill>
            </a:endParaRPr>
          </a:p>
        </p:txBody>
      </p:sp>
      <p:sp>
        <p:nvSpPr>
          <p:cNvPr id="9" name="矩形 8"/>
          <p:cNvSpPr/>
          <p:nvPr/>
        </p:nvSpPr>
        <p:spPr>
          <a:xfrm>
            <a:off x="1689508" y="2662187"/>
            <a:ext cx="3528017" cy="1015663"/>
          </a:xfrm>
          <a:prstGeom prst="rect">
            <a:avLst/>
          </a:prstGeom>
          <a:ln>
            <a:solidFill>
              <a:schemeClr val="bg1"/>
            </a:solidFill>
          </a:ln>
        </p:spPr>
        <p:txBody>
          <a:bodyPr wrap="none">
            <a:spAutoFit/>
          </a:bodyPr>
          <a:lstStyle/>
          <a:p>
            <a:pPr algn="ctr"/>
            <a:r>
              <a:rPr lang="en-US" altLang="zh-CN" sz="6000" b="1" dirty="0" smtClean="0">
                <a:solidFill>
                  <a:srgbClr val="66FF33"/>
                </a:solidFill>
              </a:rPr>
              <a:t>Repetition</a:t>
            </a:r>
            <a:endParaRPr lang="zh-CN" altLang="zh-CN" sz="6000" b="1" dirty="0">
              <a:solidFill>
                <a:srgbClr val="66FF33"/>
              </a:solidFill>
            </a:endParaRPr>
          </a:p>
        </p:txBody>
      </p:sp>
      <p:sp>
        <p:nvSpPr>
          <p:cNvPr id="14" name="矩形 13"/>
          <p:cNvSpPr/>
          <p:nvPr/>
        </p:nvSpPr>
        <p:spPr>
          <a:xfrm>
            <a:off x="5492537" y="2649179"/>
            <a:ext cx="5106334" cy="1015663"/>
          </a:xfrm>
          <a:prstGeom prst="rect">
            <a:avLst/>
          </a:prstGeom>
          <a:ln>
            <a:solidFill>
              <a:schemeClr val="bg1"/>
            </a:solidFill>
          </a:ln>
        </p:spPr>
        <p:txBody>
          <a:bodyPr wrap="none">
            <a:spAutoFit/>
          </a:bodyPr>
          <a:lstStyle/>
          <a:p>
            <a:pPr algn="ctr"/>
            <a:r>
              <a:rPr lang="en-US" altLang="zh-CN" sz="6000" b="1" dirty="0" smtClean="0">
                <a:solidFill>
                  <a:srgbClr val="66FF33"/>
                </a:solidFill>
              </a:rPr>
              <a:t>Exemplification</a:t>
            </a:r>
            <a:endParaRPr lang="zh-CN" altLang="zh-CN" sz="6000" b="1" dirty="0">
              <a:solidFill>
                <a:srgbClr val="66FF33"/>
              </a:solidFill>
            </a:endParaRPr>
          </a:p>
        </p:txBody>
      </p:sp>
      <p:sp>
        <p:nvSpPr>
          <p:cNvPr id="3" name="云形标注 2"/>
          <p:cNvSpPr/>
          <p:nvPr/>
        </p:nvSpPr>
        <p:spPr>
          <a:xfrm>
            <a:off x="1523254" y="4164402"/>
            <a:ext cx="2848040" cy="1583703"/>
          </a:xfrm>
          <a:prstGeom prst="cloudCallout">
            <a:avLst>
              <a:gd name="adj1" fmla="val 14008"/>
              <a:gd name="adj2" fmla="val -84802"/>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4800" dirty="0" smtClean="0">
                <a:solidFill>
                  <a:srgbClr val="FF0000"/>
                </a:solidFill>
              </a:rPr>
              <a:t>Focus</a:t>
            </a:r>
            <a:endParaRPr lang="zh-CN" altLang="en-US" sz="4800" dirty="0">
              <a:solidFill>
                <a:srgbClr val="FF0000"/>
              </a:solidFill>
            </a:endParaRPr>
          </a:p>
        </p:txBody>
      </p:sp>
      <p:sp>
        <p:nvSpPr>
          <p:cNvPr id="21" name="云形标注 20"/>
          <p:cNvSpPr/>
          <p:nvPr/>
        </p:nvSpPr>
        <p:spPr>
          <a:xfrm>
            <a:off x="8305491" y="3938208"/>
            <a:ext cx="2779585" cy="1501991"/>
          </a:xfrm>
          <a:prstGeom prst="cloudCallout">
            <a:avLst>
              <a:gd name="adj1" fmla="val -40110"/>
              <a:gd name="adj2" fmla="val -73273"/>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4800" dirty="0" smtClean="0">
                <a:solidFill>
                  <a:srgbClr val="FF0000"/>
                </a:solidFill>
              </a:rPr>
              <a:t>Detail</a:t>
            </a:r>
            <a:endParaRPr lang="zh-CN" altLang="en-US" sz="4800" dirty="0">
              <a:solidFill>
                <a:srgbClr val="FF0000"/>
              </a:solidFill>
            </a:endParaRPr>
          </a:p>
        </p:txBody>
      </p:sp>
    </p:spTree>
    <p:extLst>
      <p:ext uri="{BB962C8B-B14F-4D97-AF65-F5344CB8AC3E}">
        <p14:creationId xmlns:p14="http://schemas.microsoft.com/office/powerpoint/2010/main" val="41028811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anim calcmode="lin" valueType="num">
                                      <p:cBhvr>
                                        <p:cTn id="18" dur="500" fill="hold"/>
                                        <p:tgtEl>
                                          <p:spTgt spid="3"/>
                                        </p:tgtEl>
                                        <p:attrNameLst>
                                          <p:attrName>ppt_x</p:attrName>
                                        </p:attrNameLst>
                                      </p:cBhvr>
                                      <p:tavLst>
                                        <p:tav tm="0">
                                          <p:val>
                                            <p:strVal val="#ppt_x"/>
                                          </p:val>
                                        </p:tav>
                                        <p:tav tm="100000">
                                          <p:val>
                                            <p:strVal val="#ppt_x"/>
                                          </p:val>
                                        </p:tav>
                                      </p:tavLst>
                                    </p:anim>
                                    <p:anim calcmode="lin" valueType="num">
                                      <p:cBhvr>
                                        <p:cTn id="19"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ppt_x"/>
                                          </p:val>
                                        </p:tav>
                                        <p:tav tm="100000">
                                          <p:val>
                                            <p:strVal val="#ppt_x"/>
                                          </p:val>
                                        </p:tav>
                                      </p:tavLst>
                                    </p:anim>
                                    <p:anim calcmode="lin" valueType="num">
                                      <p:cBhvr additive="base">
                                        <p:cTn id="2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6" presetClass="entr" presetSubtype="21" fill="hold" grpId="0" nodeType="click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barn(inVertical)">
                                      <p:cBhvr>
                                        <p:cTn id="3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9" grpId="0" animBg="1"/>
      <p:bldP spid="14" grpId="0" animBg="1"/>
      <p:bldP spid="3"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D:\work\ABOUT PPT\素材\背景-02.png"/>
          <p:cNvPicPr>
            <a:picLocks noChangeAspect="1" noChangeArrowheads="1"/>
          </p:cNvPicPr>
          <p:nvPr/>
        </p:nvPicPr>
        <p:blipFill>
          <a:blip r:embed="rId2" cstate="print"/>
          <a:stretch>
            <a:fillRect/>
          </a:stretch>
        </p:blipFill>
        <p:spPr bwMode="auto">
          <a:xfrm flipV="1">
            <a:off x="1" y="6382868"/>
            <a:ext cx="12192000" cy="475127"/>
          </a:xfrm>
          <a:prstGeom prst="rect">
            <a:avLst/>
          </a:prstGeom>
          <a:noFill/>
        </p:spPr>
      </p:pic>
      <p:sp>
        <p:nvSpPr>
          <p:cNvPr id="2" name="标题 1"/>
          <p:cNvSpPr>
            <a:spLocks noGrp="1"/>
          </p:cNvSpPr>
          <p:nvPr>
            <p:ph type="title"/>
          </p:nvPr>
        </p:nvSpPr>
        <p:spPr>
          <a:xfrm>
            <a:off x="2514601" y="-30629"/>
            <a:ext cx="7374834" cy="735434"/>
          </a:xfrm>
        </p:spPr>
        <p:txBody>
          <a:bodyPr>
            <a:noAutofit/>
          </a:bodyPr>
          <a:lstStyle/>
          <a:p>
            <a:pPr algn="ctr"/>
            <a:r>
              <a:rPr lang="en-US" altLang="zh-CN" sz="3600" b="1" dirty="0">
                <a:latin typeface="+mn-lt"/>
                <a:ea typeface="+mn-ea"/>
                <a:cs typeface="+mn-cs"/>
              </a:rPr>
              <a:t>The Quest for Convenience</a:t>
            </a:r>
            <a:endParaRPr lang="zh-CN" altLang="en-US" sz="3600" b="1" dirty="0">
              <a:latin typeface="+mn-lt"/>
              <a:ea typeface="+mn-ea"/>
              <a:cs typeface="+mn-cs"/>
            </a:endParaRPr>
          </a:p>
        </p:txBody>
      </p:sp>
      <p:sp>
        <p:nvSpPr>
          <p:cNvPr id="3" name="内容占位符 2"/>
          <p:cNvSpPr>
            <a:spLocks noGrp="1"/>
          </p:cNvSpPr>
          <p:nvPr>
            <p:ph idx="1"/>
          </p:nvPr>
        </p:nvSpPr>
        <p:spPr>
          <a:xfrm>
            <a:off x="183129" y="639247"/>
            <a:ext cx="12022124" cy="5099245"/>
          </a:xfrm>
        </p:spPr>
        <p:txBody>
          <a:bodyPr>
            <a:noAutofit/>
          </a:bodyPr>
          <a:lstStyle/>
          <a:p>
            <a:pPr marL="0" indent="0">
              <a:buNone/>
            </a:pPr>
            <a:r>
              <a:rPr lang="en-US" altLang="zh-CN" sz="3600" u="sng" dirty="0" smtClean="0">
                <a:solidFill>
                  <a:srgbClr val="0000FF"/>
                </a:solidFill>
              </a:rPr>
              <a:t>1</a:t>
            </a:r>
            <a:r>
              <a:rPr lang="en-US" altLang="zh-CN" sz="3600" dirty="0" smtClean="0"/>
              <a:t> America </a:t>
            </a:r>
            <a:r>
              <a:rPr lang="en-US" altLang="zh-CN" sz="3600" dirty="0"/>
              <a:t>is on a quest for convenience. We spend thousands and thousands of hours looking for the fastest and easiest ways to get our work done. Every aspect of our society has been reshaped by technological progress. However, by putting every ounce of energy into our convenience, we’ve left nothing to help our society grow. New conveniences intensify the relevance of values in society, but they demand those values be cast in modern terms. Our thirst for convenience is overpowering value growth in America and creating urgent problems that must be solved. </a:t>
            </a:r>
            <a:endParaRPr lang="zh-CN" altLang="zh-CN" sz="3600" dirty="0"/>
          </a:p>
        </p:txBody>
      </p:sp>
      <p:sp>
        <p:nvSpPr>
          <p:cNvPr id="24" name="矩形 23"/>
          <p:cNvSpPr/>
          <p:nvPr/>
        </p:nvSpPr>
        <p:spPr>
          <a:xfrm>
            <a:off x="3477075" y="738582"/>
            <a:ext cx="1140622" cy="459514"/>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29" name="矩形 28"/>
          <p:cNvSpPr/>
          <p:nvPr/>
        </p:nvSpPr>
        <p:spPr>
          <a:xfrm>
            <a:off x="5277678" y="728931"/>
            <a:ext cx="2457504" cy="459514"/>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36" name="矩形 35"/>
          <p:cNvSpPr/>
          <p:nvPr/>
        </p:nvSpPr>
        <p:spPr>
          <a:xfrm>
            <a:off x="5193652" y="4134487"/>
            <a:ext cx="1048122" cy="459514"/>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37" name="矩形 36"/>
          <p:cNvSpPr/>
          <p:nvPr/>
        </p:nvSpPr>
        <p:spPr>
          <a:xfrm>
            <a:off x="6897758" y="4134487"/>
            <a:ext cx="2415208" cy="459514"/>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cxnSp>
        <p:nvCxnSpPr>
          <p:cNvPr id="17" name="直接连接符 16"/>
          <p:cNvCxnSpPr/>
          <p:nvPr/>
        </p:nvCxnSpPr>
        <p:spPr>
          <a:xfrm>
            <a:off x="616226" y="1173968"/>
            <a:ext cx="7118956" cy="14477"/>
          </a:xfrm>
          <a:prstGeom prst="line">
            <a:avLst/>
          </a:prstGeom>
          <a:ln w="57150">
            <a:solidFill>
              <a:srgbClr val="FF3300"/>
            </a:solidFill>
          </a:ln>
        </p:spPr>
        <p:style>
          <a:lnRef idx="1">
            <a:schemeClr val="accent1"/>
          </a:lnRef>
          <a:fillRef idx="0">
            <a:schemeClr val="accent1"/>
          </a:fillRef>
          <a:effectRef idx="0">
            <a:schemeClr val="accent1"/>
          </a:effectRef>
          <a:fontRef idx="minor">
            <a:schemeClr val="tx1"/>
          </a:fontRef>
        </p:style>
      </p:cxnSp>
      <p:sp>
        <p:nvSpPr>
          <p:cNvPr id="5" name="左中括号 4"/>
          <p:cNvSpPr/>
          <p:nvPr/>
        </p:nvSpPr>
        <p:spPr>
          <a:xfrm>
            <a:off x="4321008" y="4134487"/>
            <a:ext cx="224601" cy="459514"/>
          </a:xfrm>
          <a:prstGeom prst="leftBracket">
            <a:avLst/>
          </a:prstGeom>
          <a:ln w="76200">
            <a:solidFill>
              <a:srgbClr val="FF33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6" name="右中括号 5"/>
          <p:cNvSpPr/>
          <p:nvPr/>
        </p:nvSpPr>
        <p:spPr>
          <a:xfrm>
            <a:off x="5764696" y="5166873"/>
            <a:ext cx="221975" cy="457200"/>
          </a:xfrm>
          <a:prstGeom prst="rightBracket">
            <a:avLst/>
          </a:prstGeom>
          <a:ln w="76200">
            <a:solidFill>
              <a:srgbClr val="FF33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7" name="文本框 6"/>
          <p:cNvSpPr txBox="1"/>
          <p:nvPr/>
        </p:nvSpPr>
        <p:spPr>
          <a:xfrm>
            <a:off x="7500731" y="4546435"/>
            <a:ext cx="987287" cy="646331"/>
          </a:xfrm>
          <a:prstGeom prst="rect">
            <a:avLst/>
          </a:prstGeom>
          <a:noFill/>
        </p:spPr>
        <p:txBody>
          <a:bodyPr wrap="square" rtlCol="0">
            <a:spAutoFit/>
          </a:bodyPr>
          <a:lstStyle/>
          <a:p>
            <a:r>
              <a:rPr lang="en-US" altLang="zh-CN" sz="3600" dirty="0" smtClean="0">
                <a:solidFill>
                  <a:srgbClr val="FF3300"/>
                </a:solidFill>
              </a:rPr>
              <a:t>and</a:t>
            </a:r>
            <a:endParaRPr lang="zh-CN" altLang="en-US" sz="3600" dirty="0">
              <a:solidFill>
                <a:srgbClr val="FF3300"/>
              </a:solidFill>
            </a:endParaRPr>
          </a:p>
        </p:txBody>
      </p:sp>
      <p:cxnSp>
        <p:nvCxnSpPr>
          <p:cNvPr id="23" name="直接连接符 22"/>
          <p:cNvCxnSpPr/>
          <p:nvPr/>
        </p:nvCxnSpPr>
        <p:spPr>
          <a:xfrm flipV="1">
            <a:off x="282452" y="5100759"/>
            <a:ext cx="7218279" cy="4506"/>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4433308" y="4627943"/>
            <a:ext cx="5417605" cy="4506"/>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282452" y="5612023"/>
            <a:ext cx="5482244" cy="24101"/>
          </a:xfrm>
          <a:prstGeom prst="line">
            <a:avLst/>
          </a:prstGeom>
          <a:ln w="57150">
            <a:solidFill>
              <a:srgbClr val="FF00FF"/>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328991" y="5100759"/>
            <a:ext cx="2882348" cy="0"/>
          </a:xfrm>
          <a:prstGeom prst="line">
            <a:avLst/>
          </a:prstGeom>
          <a:ln w="57150">
            <a:solidFill>
              <a:srgbClr val="FF00FF"/>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4433307" y="87302"/>
            <a:ext cx="1202179" cy="459514"/>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38" name="矩形 37"/>
          <p:cNvSpPr/>
          <p:nvPr/>
        </p:nvSpPr>
        <p:spPr>
          <a:xfrm>
            <a:off x="6271978" y="95704"/>
            <a:ext cx="2593725" cy="459514"/>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grpSp>
        <p:nvGrpSpPr>
          <p:cNvPr id="28" name="组合 27"/>
          <p:cNvGrpSpPr/>
          <p:nvPr/>
        </p:nvGrpSpPr>
        <p:grpSpPr>
          <a:xfrm>
            <a:off x="1434275" y="5712364"/>
            <a:ext cx="8882815" cy="842976"/>
            <a:chOff x="5939444" y="3987385"/>
            <a:chExt cx="16693113" cy="749507"/>
          </a:xfrm>
        </p:grpSpPr>
        <p:pic>
          <p:nvPicPr>
            <p:cNvPr id="30" name="Picture 2" descr="D:\work\ABOUT PPT\素材\背景-02.png"/>
            <p:cNvPicPr>
              <a:picLocks noChangeAspect="1" noChangeArrowheads="1"/>
            </p:cNvPicPr>
            <p:nvPr/>
          </p:nvPicPr>
          <p:blipFill>
            <a:blip r:embed="rId3" cstate="print"/>
            <a:stretch>
              <a:fillRect/>
            </a:stretch>
          </p:blipFill>
          <p:spPr bwMode="auto">
            <a:xfrm>
              <a:off x="7321068" y="3987385"/>
              <a:ext cx="14319956" cy="74950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1" name="矩形 30"/>
            <p:cNvSpPr/>
            <p:nvPr/>
          </p:nvSpPr>
          <p:spPr>
            <a:xfrm>
              <a:off x="5939444" y="4095523"/>
              <a:ext cx="16693113" cy="584775"/>
            </a:xfrm>
            <a:prstGeom prst="rect">
              <a:avLst/>
            </a:prstGeom>
          </p:spPr>
          <p:txBody>
            <a:bodyPr wrap="square">
              <a:spAutoFit/>
            </a:bodyPr>
            <a:lstStyle/>
            <a:p>
              <a:pPr marL="685800" indent="-685800" algn="ctr"/>
              <a:r>
                <a:rPr lang="en-US" altLang="zh-CN" sz="3200" dirty="0" smtClean="0">
                  <a:solidFill>
                    <a:srgbClr val="66FF33"/>
                  </a:solidFill>
                </a:rPr>
                <a:t>Repetition</a:t>
              </a:r>
              <a:r>
                <a:rPr lang="en-US" altLang="zh-CN" sz="3200" dirty="0" smtClean="0">
                  <a:solidFill>
                    <a:srgbClr val="FFFF00"/>
                  </a:solidFill>
                </a:rPr>
                <a:t>           Coherence</a:t>
              </a:r>
              <a:endParaRPr lang="zh-CN" altLang="en-US" sz="3200" dirty="0">
                <a:solidFill>
                  <a:srgbClr val="FFFF00"/>
                </a:solidFill>
              </a:endParaRPr>
            </a:p>
          </p:txBody>
        </p:sp>
      </p:grpSp>
      <p:sp>
        <p:nvSpPr>
          <p:cNvPr id="39" name="右箭头 38"/>
          <p:cNvSpPr/>
          <p:nvPr/>
        </p:nvSpPr>
        <p:spPr>
          <a:xfrm>
            <a:off x="5638802" y="5985061"/>
            <a:ext cx="457199" cy="306276"/>
          </a:xfrm>
          <a:prstGeom prst="rightArrow">
            <a:avLst/>
          </a:prstGeom>
          <a:solidFill>
            <a:srgbClr val="66FF33"/>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083042" y="151219"/>
            <a:ext cx="2862966" cy="492443"/>
          </a:xfrm>
          <a:prstGeom prst="rect">
            <a:avLst/>
          </a:prstGeom>
        </p:spPr>
        <p:txBody>
          <a:bodyPr wrap="square">
            <a:spAutoFit/>
          </a:bodyPr>
          <a:lstStyle/>
          <a:p>
            <a:pPr algn="ctr"/>
            <a:r>
              <a:rPr lang="en-US" altLang="zh-CN" sz="2600" b="1" dirty="0" smtClean="0">
                <a:solidFill>
                  <a:schemeClr val="bg1">
                    <a:lumMod val="50000"/>
                  </a:schemeClr>
                </a:solidFill>
                <a:effectLst>
                  <a:outerShdw blurRad="38100" dist="38100" dir="2700000" algn="tl">
                    <a:srgbClr val="000000">
                      <a:alpha val="43137"/>
                    </a:srgbClr>
                  </a:outerShdw>
                </a:effectLst>
              </a:rPr>
              <a:t>Structure Analysis</a:t>
            </a:r>
            <a:endParaRPr lang="zh-CN" altLang="en-US" sz="2600" b="1" dirty="0" smtClean="0">
              <a:solidFill>
                <a:schemeClr val="bg1">
                  <a:lumMod val="50000"/>
                </a:schemeClr>
              </a:solidFill>
              <a:effectLst>
                <a:outerShdw blurRad="38100" dist="38100" dir="2700000" algn="tl">
                  <a:srgbClr val="000000">
                    <a:alpha val="43137"/>
                  </a:srgbClr>
                </a:outerShdw>
              </a:effectLst>
            </a:endParaRPr>
          </a:p>
        </p:txBody>
      </p:sp>
      <p:sp>
        <p:nvSpPr>
          <p:cNvPr id="40" name="圆角矩形 39"/>
          <p:cNvSpPr/>
          <p:nvPr/>
        </p:nvSpPr>
        <p:spPr>
          <a:xfrm>
            <a:off x="9083042" y="131673"/>
            <a:ext cx="2936240" cy="537383"/>
          </a:xfrm>
          <a:prstGeom prst="round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标题 1"/>
          <p:cNvSpPr txBox="1">
            <a:spLocks/>
          </p:cNvSpPr>
          <p:nvPr/>
        </p:nvSpPr>
        <p:spPr>
          <a:xfrm>
            <a:off x="90459" y="74204"/>
            <a:ext cx="1634029" cy="385577"/>
          </a:xfrm>
          <a:prstGeom prst="rect">
            <a:avLst/>
          </a:prstGeom>
          <a:ln>
            <a:solidFill>
              <a:srgbClr val="9933FF"/>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200" b="1" dirty="0" smtClean="0">
                <a:solidFill>
                  <a:schemeClr val="tx2"/>
                </a:solidFill>
                <a:latin typeface="Aharoni" pitchFamily="2" charset="-79"/>
                <a:cs typeface="Aharoni" pitchFamily="2" charset="-79"/>
              </a:rPr>
              <a:t>Skimming</a:t>
            </a:r>
            <a:endParaRPr lang="zh-CN" altLang="zh-CN" sz="2200" b="1" dirty="0">
              <a:solidFill>
                <a:schemeClr val="tx2"/>
              </a:solidFill>
              <a:latin typeface="Aharoni" pitchFamily="2" charset="-79"/>
              <a:cs typeface="Aharoni" pitchFamily="2" charset="-79"/>
            </a:endParaRPr>
          </a:p>
        </p:txBody>
      </p:sp>
    </p:spTree>
    <p:extLst>
      <p:ext uri="{BB962C8B-B14F-4D97-AF65-F5344CB8AC3E}">
        <p14:creationId xmlns:p14="http://schemas.microsoft.com/office/powerpoint/2010/main" val="213075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500"/>
                                        <p:tgtEl>
                                          <p:spTgt spid="35"/>
                                        </p:tgtEl>
                                      </p:cBhvr>
                                    </p:animEffect>
                                    <p:anim calcmode="lin" valueType="num">
                                      <p:cBhvr>
                                        <p:cTn id="8" dur="500" fill="hold"/>
                                        <p:tgtEl>
                                          <p:spTgt spid="35"/>
                                        </p:tgtEl>
                                        <p:attrNameLst>
                                          <p:attrName>ppt_x</p:attrName>
                                        </p:attrNameLst>
                                      </p:cBhvr>
                                      <p:tavLst>
                                        <p:tav tm="0">
                                          <p:val>
                                            <p:strVal val="#ppt_x"/>
                                          </p:val>
                                        </p:tav>
                                        <p:tav tm="100000">
                                          <p:val>
                                            <p:strVal val="#ppt_x"/>
                                          </p:val>
                                        </p:tav>
                                      </p:tavLst>
                                    </p:anim>
                                    <p:anim calcmode="lin" valueType="num">
                                      <p:cBhvr>
                                        <p:cTn id="9" dur="5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500"/>
                                        <p:tgtEl>
                                          <p:spTgt spid="38"/>
                                        </p:tgtEl>
                                      </p:cBhvr>
                                    </p:animEffect>
                                    <p:anim calcmode="lin" valueType="num">
                                      <p:cBhvr>
                                        <p:cTn id="13" dur="500" fill="hold"/>
                                        <p:tgtEl>
                                          <p:spTgt spid="38"/>
                                        </p:tgtEl>
                                        <p:attrNameLst>
                                          <p:attrName>ppt_x</p:attrName>
                                        </p:attrNameLst>
                                      </p:cBhvr>
                                      <p:tavLst>
                                        <p:tav tm="0">
                                          <p:val>
                                            <p:strVal val="#ppt_x"/>
                                          </p:val>
                                        </p:tav>
                                        <p:tav tm="100000">
                                          <p:val>
                                            <p:strVal val="#ppt_x"/>
                                          </p:val>
                                        </p:tav>
                                      </p:tavLst>
                                    </p:anim>
                                    <p:anim calcmode="lin" valueType="num">
                                      <p:cBhvr>
                                        <p:cTn id="14" dur="5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anim calcmode="lin" valueType="num">
                                      <p:cBhvr>
                                        <p:cTn id="20" dur="500" fill="hold"/>
                                        <p:tgtEl>
                                          <p:spTgt spid="29"/>
                                        </p:tgtEl>
                                        <p:attrNameLst>
                                          <p:attrName>ppt_x</p:attrName>
                                        </p:attrNameLst>
                                      </p:cBhvr>
                                      <p:tavLst>
                                        <p:tav tm="0">
                                          <p:val>
                                            <p:strVal val="#ppt_x"/>
                                          </p:val>
                                        </p:tav>
                                        <p:tav tm="100000">
                                          <p:val>
                                            <p:strVal val="#ppt_x"/>
                                          </p:val>
                                        </p:tav>
                                      </p:tavLst>
                                    </p:anim>
                                    <p:anim calcmode="lin" valueType="num">
                                      <p:cBhvr>
                                        <p:cTn id="21" dur="500" fill="hold"/>
                                        <p:tgtEl>
                                          <p:spTgt spid="2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500"/>
                                        <p:tgtEl>
                                          <p:spTgt spid="24"/>
                                        </p:tgtEl>
                                      </p:cBhvr>
                                    </p:animEffect>
                                    <p:anim calcmode="lin" valueType="num">
                                      <p:cBhvr>
                                        <p:cTn id="25" dur="500" fill="hold"/>
                                        <p:tgtEl>
                                          <p:spTgt spid="24"/>
                                        </p:tgtEl>
                                        <p:attrNameLst>
                                          <p:attrName>ppt_x</p:attrName>
                                        </p:attrNameLst>
                                      </p:cBhvr>
                                      <p:tavLst>
                                        <p:tav tm="0">
                                          <p:val>
                                            <p:strVal val="#ppt_x"/>
                                          </p:val>
                                        </p:tav>
                                        <p:tav tm="100000">
                                          <p:val>
                                            <p:strVal val="#ppt_x"/>
                                          </p:val>
                                        </p:tav>
                                      </p:tavLst>
                                    </p:anim>
                                    <p:anim calcmode="lin" valueType="num">
                                      <p:cBhvr>
                                        <p:cTn id="26" dur="5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ppt_x</p:attrName>
                                        </p:attrNameLst>
                                      </p:cBhvr>
                                      <p:tavLst>
                                        <p:tav tm="0">
                                          <p:val>
                                            <p:strVal val="#ppt_x"/>
                                          </p:val>
                                        </p:tav>
                                        <p:tav tm="100000">
                                          <p:val>
                                            <p:strVal val="#ppt_x"/>
                                          </p:val>
                                        </p:tav>
                                      </p:tavLst>
                                    </p:anim>
                                    <p:anim calcmode="lin" valueType="num">
                                      <p:cBhvr>
                                        <p:cTn id="33" dur="5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8" fill="hold" nodeType="click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additive="base">
                                        <p:cTn id="38" dur="500" fill="hold"/>
                                        <p:tgtEl>
                                          <p:spTgt spid="17"/>
                                        </p:tgtEl>
                                        <p:attrNameLst>
                                          <p:attrName>ppt_x</p:attrName>
                                        </p:attrNameLst>
                                      </p:cBhvr>
                                      <p:tavLst>
                                        <p:tav tm="0">
                                          <p:val>
                                            <p:strVal val="0-#ppt_w/2"/>
                                          </p:val>
                                        </p:tav>
                                        <p:tav tm="100000">
                                          <p:val>
                                            <p:strVal val="#ppt_x"/>
                                          </p:val>
                                        </p:tav>
                                      </p:tavLst>
                                    </p:anim>
                                    <p:anim calcmode="lin" valueType="num">
                                      <p:cBhvr additive="base">
                                        <p:cTn id="39" dur="500" fill="hold"/>
                                        <p:tgtEl>
                                          <p:spTgt spid="17"/>
                                        </p:tgtEl>
                                        <p:attrNameLst>
                                          <p:attrName>ppt_y</p:attrName>
                                        </p:attrNameLst>
                                      </p:cBhvr>
                                      <p:tavLst>
                                        <p:tav tm="0">
                                          <p:val>
                                            <p:strVal val="#ppt_y"/>
                                          </p:val>
                                        </p:tav>
                                        <p:tav tm="100000">
                                          <p:val>
                                            <p:strVal val="#ppt_y"/>
                                          </p:val>
                                        </p:tav>
                                      </p:tavLst>
                                    </p:anim>
                                  </p:childTnLst>
                                </p:cTn>
                              </p:par>
                              <p:par>
                                <p:cTn id="40" presetID="1" presetClass="exit" presetSubtype="0" fill="hold" grpId="2" nodeType="withEffect">
                                  <p:stCondLst>
                                    <p:cond delay="0"/>
                                  </p:stCondLst>
                                  <p:childTnLst>
                                    <p:set>
                                      <p:cBhvr>
                                        <p:cTn id="41" dur="1" fill="hold">
                                          <p:stCondLst>
                                            <p:cond delay="0"/>
                                          </p:stCondLst>
                                        </p:cTn>
                                        <p:tgtEl>
                                          <p:spTgt spid="36"/>
                                        </p:tgtEl>
                                        <p:attrNameLst>
                                          <p:attrName>style.visibility</p:attrName>
                                        </p:attrNameLst>
                                      </p:cBhvr>
                                      <p:to>
                                        <p:strVal val="hidden"/>
                                      </p:to>
                                    </p:set>
                                  </p:childTnLst>
                                </p:cTn>
                              </p:par>
                              <p:par>
                                <p:cTn id="42" presetID="1" presetClass="exit" presetSubtype="0" fill="hold" grpId="1" nodeType="withEffect">
                                  <p:stCondLst>
                                    <p:cond delay="0"/>
                                  </p:stCondLst>
                                  <p:childTnLst>
                                    <p:set>
                                      <p:cBhvr>
                                        <p:cTn id="43" dur="1" fill="hold">
                                          <p:stCondLst>
                                            <p:cond delay="0"/>
                                          </p:stCondLst>
                                        </p:cTn>
                                        <p:tgtEl>
                                          <p:spTgt spid="35"/>
                                        </p:tgtEl>
                                        <p:attrNameLst>
                                          <p:attrName>style.visibility</p:attrName>
                                        </p:attrNameLst>
                                      </p:cBhvr>
                                      <p:to>
                                        <p:strVal val="hidden"/>
                                      </p:to>
                                    </p:set>
                                  </p:childTnLst>
                                </p:cTn>
                              </p:par>
                              <p:par>
                                <p:cTn id="44" presetID="1" presetClass="exit" presetSubtype="0" fill="hold" grpId="1" nodeType="withEffect">
                                  <p:stCondLst>
                                    <p:cond delay="0"/>
                                  </p:stCondLst>
                                  <p:childTnLst>
                                    <p:set>
                                      <p:cBhvr>
                                        <p:cTn id="45" dur="1" fill="hold">
                                          <p:stCondLst>
                                            <p:cond delay="0"/>
                                          </p:stCondLst>
                                        </p:cTn>
                                        <p:tgtEl>
                                          <p:spTgt spid="38"/>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anim calcmode="lin" valueType="num">
                                      <p:cBhvr>
                                        <p:cTn id="51" dur="500" fill="hold"/>
                                        <p:tgtEl>
                                          <p:spTgt spid="37"/>
                                        </p:tgtEl>
                                        <p:attrNameLst>
                                          <p:attrName>ppt_x</p:attrName>
                                        </p:attrNameLst>
                                      </p:cBhvr>
                                      <p:tavLst>
                                        <p:tav tm="0">
                                          <p:val>
                                            <p:strVal val="#ppt_x"/>
                                          </p:val>
                                        </p:tav>
                                        <p:tav tm="100000">
                                          <p:val>
                                            <p:strVal val="#ppt_x"/>
                                          </p:val>
                                        </p:tav>
                                      </p:tavLst>
                                    </p:anim>
                                    <p:anim calcmode="lin" valueType="num">
                                      <p:cBhvr>
                                        <p:cTn id="52" dur="5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3" nodeType="click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1" nodeType="clickEffect">
                                  <p:stCondLst>
                                    <p:cond delay="300"/>
                                  </p:stCondLst>
                                  <p:childTnLst>
                                    <p:set>
                                      <p:cBhvr>
                                        <p:cTn id="60" dur="1" fill="hold">
                                          <p:stCondLst>
                                            <p:cond delay="0"/>
                                          </p:stCondLst>
                                        </p:cTn>
                                        <p:tgtEl>
                                          <p:spTgt spid="29"/>
                                        </p:tgtEl>
                                        <p:attrNameLst>
                                          <p:attrName>style.visibility</p:attrName>
                                        </p:attrNameLst>
                                      </p:cBhvr>
                                      <p:to>
                                        <p:strVal val="hidden"/>
                                      </p:to>
                                    </p:set>
                                  </p:childTnLst>
                                </p:cTn>
                              </p:par>
                              <p:par>
                                <p:cTn id="61" presetID="1" presetClass="exit" presetSubtype="0" fill="hold" grpId="1" nodeType="withEffect">
                                  <p:stCondLst>
                                    <p:cond delay="300"/>
                                  </p:stCondLst>
                                  <p:childTnLst>
                                    <p:set>
                                      <p:cBhvr>
                                        <p:cTn id="62" dur="1" fill="hold">
                                          <p:stCondLst>
                                            <p:cond delay="0"/>
                                          </p:stCondLst>
                                        </p:cTn>
                                        <p:tgtEl>
                                          <p:spTgt spid="36"/>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37"/>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24"/>
                                        </p:tgtEl>
                                        <p:attrNameLst>
                                          <p:attrName>style.visibility</p:attrName>
                                        </p:attrNameLst>
                                      </p:cBhvr>
                                      <p:to>
                                        <p:strVal val="hidden"/>
                                      </p:to>
                                    </p:set>
                                  </p:childTnLst>
                                </p:cTn>
                              </p:par>
                              <p:par>
                                <p:cTn id="67" presetID="2" presetClass="entr" presetSubtype="8"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 calcmode="lin" valueType="num">
                                      <p:cBhvr additive="base">
                                        <p:cTn id="69" dur="500" fill="hold"/>
                                        <p:tgtEl>
                                          <p:spTgt spid="5"/>
                                        </p:tgtEl>
                                        <p:attrNameLst>
                                          <p:attrName>ppt_x</p:attrName>
                                        </p:attrNameLst>
                                      </p:cBhvr>
                                      <p:tavLst>
                                        <p:tav tm="0">
                                          <p:val>
                                            <p:strVal val="0-#ppt_w/2"/>
                                          </p:val>
                                        </p:tav>
                                        <p:tav tm="100000">
                                          <p:val>
                                            <p:strVal val="#ppt_x"/>
                                          </p:val>
                                        </p:tav>
                                      </p:tavLst>
                                    </p:anim>
                                    <p:anim calcmode="lin" valueType="num">
                                      <p:cBhvr additive="base">
                                        <p:cTn id="70" dur="500" fill="hold"/>
                                        <p:tgtEl>
                                          <p:spTgt spid="5"/>
                                        </p:tgtEl>
                                        <p:attrNameLst>
                                          <p:attrName>ppt_y</p:attrName>
                                        </p:attrNameLst>
                                      </p:cBhvr>
                                      <p:tavLst>
                                        <p:tav tm="0">
                                          <p:val>
                                            <p:strVal val="#ppt_y"/>
                                          </p:val>
                                        </p:tav>
                                        <p:tav tm="100000">
                                          <p:val>
                                            <p:strVal val="#ppt_y"/>
                                          </p:val>
                                        </p:tav>
                                      </p:tavLst>
                                    </p:anim>
                                  </p:childTnLst>
                                </p:cTn>
                              </p:par>
                              <p:par>
                                <p:cTn id="71" presetID="2" presetClass="entr" presetSubtype="2" fill="hold" grpId="0" nodeType="withEffect">
                                  <p:stCondLst>
                                    <p:cond delay="0"/>
                                  </p:stCondLst>
                                  <p:childTnLst>
                                    <p:set>
                                      <p:cBhvr>
                                        <p:cTn id="72" dur="1" fill="hold">
                                          <p:stCondLst>
                                            <p:cond delay="0"/>
                                          </p:stCondLst>
                                        </p:cTn>
                                        <p:tgtEl>
                                          <p:spTgt spid="6"/>
                                        </p:tgtEl>
                                        <p:attrNameLst>
                                          <p:attrName>style.visibility</p:attrName>
                                        </p:attrNameLst>
                                      </p:cBhvr>
                                      <p:to>
                                        <p:strVal val="visible"/>
                                      </p:to>
                                    </p:set>
                                    <p:anim calcmode="lin" valueType="num">
                                      <p:cBhvr additive="base">
                                        <p:cTn id="73" dur="500" fill="hold"/>
                                        <p:tgtEl>
                                          <p:spTgt spid="6"/>
                                        </p:tgtEl>
                                        <p:attrNameLst>
                                          <p:attrName>ppt_x</p:attrName>
                                        </p:attrNameLst>
                                      </p:cBhvr>
                                      <p:tavLst>
                                        <p:tav tm="0">
                                          <p:val>
                                            <p:strVal val="1+#ppt_w/2"/>
                                          </p:val>
                                        </p:tav>
                                        <p:tav tm="100000">
                                          <p:val>
                                            <p:strVal val="#ppt_x"/>
                                          </p:val>
                                        </p:tav>
                                      </p:tavLst>
                                    </p:anim>
                                    <p:anim calcmode="lin" valueType="num">
                                      <p:cBhvr additive="base">
                                        <p:cTn id="74"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23"/>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32"/>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33"/>
                                        </p:tgtEl>
                                        <p:attrNameLst>
                                          <p:attrName>style.visibility</p:attrName>
                                        </p:attrNameLst>
                                      </p:cBhvr>
                                      <p:to>
                                        <p:strVal val="visible"/>
                                      </p:to>
                                    </p:set>
                                  </p:childTnLst>
                                </p:cTn>
                              </p:par>
                              <p:par>
                                <p:cTn id="89" presetID="1" presetClass="entr" presetSubtype="0" fill="hold" nodeType="withEffect">
                                  <p:stCondLst>
                                    <p:cond delay="0"/>
                                  </p:stCondLst>
                                  <p:childTnLst>
                                    <p:set>
                                      <p:cBhvr>
                                        <p:cTn id="90" dur="1" fill="hold">
                                          <p:stCondLst>
                                            <p:cond delay="0"/>
                                          </p:stCondLst>
                                        </p:cTn>
                                        <p:tgtEl>
                                          <p:spTgt spid="34"/>
                                        </p:tgtEl>
                                        <p:attrNameLst>
                                          <p:attrName>style.visibility</p:attrName>
                                        </p:attrNameLst>
                                      </p:cBhvr>
                                      <p:to>
                                        <p:strVal val="visible"/>
                                      </p:to>
                                    </p:set>
                                  </p:childTnLst>
                                </p:cTn>
                              </p:par>
                              <p:par>
                                <p:cTn id="91" presetID="1" presetClass="exit" presetSubtype="0" fill="hold" grpId="1" nodeType="withEffect">
                                  <p:stCondLst>
                                    <p:cond delay="0"/>
                                  </p:stCondLst>
                                  <p:childTnLst>
                                    <p:set>
                                      <p:cBhvr>
                                        <p:cTn id="92" dur="1" fill="hold">
                                          <p:stCondLst>
                                            <p:cond delay="0"/>
                                          </p:stCondLst>
                                        </p:cTn>
                                        <p:tgtEl>
                                          <p:spTgt spid="5"/>
                                        </p:tgtEl>
                                        <p:attrNameLst>
                                          <p:attrName>style.visibility</p:attrName>
                                        </p:attrNameLst>
                                      </p:cBhvr>
                                      <p:to>
                                        <p:strVal val="hidden"/>
                                      </p:to>
                                    </p:set>
                                  </p:childTnLst>
                                </p:cTn>
                              </p:par>
                              <p:par>
                                <p:cTn id="93" presetID="1" presetClass="exit" presetSubtype="0" fill="hold" grpId="1" nodeType="withEffect">
                                  <p:stCondLst>
                                    <p:cond delay="0"/>
                                  </p:stCondLst>
                                  <p:childTnLst>
                                    <p:set>
                                      <p:cBhvr>
                                        <p:cTn id="94"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9" grpId="0" animBg="1"/>
      <p:bldP spid="29" grpId="1" animBg="1"/>
      <p:bldP spid="36" grpId="0" animBg="1"/>
      <p:bldP spid="36" grpId="1" animBg="1"/>
      <p:bldP spid="36" grpId="2" animBg="1"/>
      <p:bldP spid="36" grpId="3" animBg="1"/>
      <p:bldP spid="37" grpId="0" animBg="1"/>
      <p:bldP spid="37" grpId="1" animBg="1"/>
      <p:bldP spid="5" grpId="0" animBg="1"/>
      <p:bldP spid="5" grpId="1" animBg="1"/>
      <p:bldP spid="6" grpId="0" animBg="1"/>
      <p:bldP spid="6" grpId="1" animBg="1"/>
      <p:bldP spid="7" grpId="0"/>
      <p:bldP spid="35" grpId="0" animBg="1"/>
      <p:bldP spid="35" grpId="1" animBg="1"/>
      <p:bldP spid="38" grpId="0" animBg="1"/>
      <p:bldP spid="38"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D:\work\ABOUT PPT\素材\背景-02.png"/>
          <p:cNvPicPr>
            <a:picLocks noChangeAspect="1" noChangeArrowheads="1"/>
          </p:cNvPicPr>
          <p:nvPr/>
        </p:nvPicPr>
        <p:blipFill>
          <a:blip r:embed="rId3" cstate="print"/>
          <a:stretch>
            <a:fillRect/>
          </a:stretch>
        </p:blipFill>
        <p:spPr bwMode="auto">
          <a:xfrm flipV="1">
            <a:off x="1" y="6417970"/>
            <a:ext cx="12192000" cy="475127"/>
          </a:xfrm>
          <a:prstGeom prst="rect">
            <a:avLst/>
          </a:prstGeom>
          <a:noFill/>
        </p:spPr>
      </p:pic>
      <p:sp>
        <p:nvSpPr>
          <p:cNvPr id="2" name="标题 1"/>
          <p:cNvSpPr>
            <a:spLocks noGrp="1"/>
          </p:cNvSpPr>
          <p:nvPr>
            <p:ph type="title"/>
          </p:nvPr>
        </p:nvSpPr>
        <p:spPr>
          <a:xfrm>
            <a:off x="2536608" y="51504"/>
            <a:ext cx="7374834" cy="735434"/>
          </a:xfrm>
        </p:spPr>
        <p:txBody>
          <a:bodyPr>
            <a:noAutofit/>
          </a:bodyPr>
          <a:lstStyle/>
          <a:p>
            <a:pPr algn="ctr"/>
            <a:r>
              <a:rPr lang="en-US" altLang="zh-CN" sz="3600" b="1" dirty="0">
                <a:latin typeface="+mn-lt"/>
                <a:ea typeface="+mn-ea"/>
                <a:cs typeface="+mn-cs"/>
              </a:rPr>
              <a:t>The Quest for Convenience</a:t>
            </a:r>
            <a:endParaRPr lang="zh-CN" altLang="en-US" sz="3600" b="1" dirty="0">
              <a:latin typeface="+mn-lt"/>
              <a:ea typeface="+mn-ea"/>
              <a:cs typeface="+mn-cs"/>
            </a:endParaRPr>
          </a:p>
        </p:txBody>
      </p:sp>
      <p:sp>
        <p:nvSpPr>
          <p:cNvPr id="3" name="内容占位符 2"/>
          <p:cNvSpPr>
            <a:spLocks noGrp="1"/>
          </p:cNvSpPr>
          <p:nvPr>
            <p:ph idx="1"/>
          </p:nvPr>
        </p:nvSpPr>
        <p:spPr>
          <a:xfrm>
            <a:off x="190956" y="700102"/>
            <a:ext cx="11524794" cy="1183136"/>
          </a:xfrm>
        </p:spPr>
        <p:txBody>
          <a:bodyPr>
            <a:noAutofit/>
          </a:bodyPr>
          <a:lstStyle/>
          <a:p>
            <a:pPr marL="0" indent="0">
              <a:buNone/>
            </a:pPr>
            <a:r>
              <a:rPr lang="en-US" altLang="zh-CN" sz="3600" u="sng" dirty="0" smtClean="0">
                <a:solidFill>
                  <a:srgbClr val="0000FF"/>
                </a:solidFill>
              </a:rPr>
              <a:t>1</a:t>
            </a:r>
            <a:r>
              <a:rPr lang="en-US" altLang="zh-CN" sz="3600" dirty="0" smtClean="0"/>
              <a:t>. … Our </a:t>
            </a:r>
            <a:r>
              <a:rPr lang="en-US" altLang="zh-CN" sz="3600" dirty="0"/>
              <a:t>thirst for convenience is overpowering value growth in America and creating urgent problems that must be solved</a:t>
            </a:r>
            <a:r>
              <a:rPr lang="en-US" altLang="zh-CN" sz="3600" dirty="0" smtClean="0"/>
              <a:t>.</a:t>
            </a:r>
          </a:p>
        </p:txBody>
      </p:sp>
      <p:grpSp>
        <p:nvGrpSpPr>
          <p:cNvPr id="19" name="组合 18"/>
          <p:cNvGrpSpPr/>
          <p:nvPr/>
        </p:nvGrpSpPr>
        <p:grpSpPr>
          <a:xfrm>
            <a:off x="1425992" y="5742649"/>
            <a:ext cx="8882815" cy="827081"/>
            <a:chOff x="6059795" y="3849722"/>
            <a:chExt cx="16693113" cy="749507"/>
          </a:xfrm>
        </p:grpSpPr>
        <p:pic>
          <p:nvPicPr>
            <p:cNvPr id="25" name="Picture 2" descr="D:\work\ABOUT PPT\素材\背景-02.png"/>
            <p:cNvPicPr>
              <a:picLocks noChangeAspect="1" noChangeArrowheads="1"/>
            </p:cNvPicPr>
            <p:nvPr/>
          </p:nvPicPr>
          <p:blipFill>
            <a:blip r:embed="rId4" cstate="print"/>
            <a:stretch>
              <a:fillRect/>
            </a:stretch>
          </p:blipFill>
          <p:spPr bwMode="auto">
            <a:xfrm>
              <a:off x="7246374" y="3849722"/>
              <a:ext cx="14319956" cy="74950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6" name="矩形 25"/>
            <p:cNvSpPr/>
            <p:nvPr/>
          </p:nvSpPr>
          <p:spPr>
            <a:xfrm>
              <a:off x="6059795" y="3963076"/>
              <a:ext cx="16693113" cy="584775"/>
            </a:xfrm>
            <a:prstGeom prst="rect">
              <a:avLst/>
            </a:prstGeom>
          </p:spPr>
          <p:txBody>
            <a:bodyPr wrap="square">
              <a:spAutoFit/>
            </a:bodyPr>
            <a:lstStyle/>
            <a:p>
              <a:pPr marL="685800" indent="-685800" algn="ctr"/>
              <a:r>
                <a:rPr lang="en-US" altLang="zh-CN" sz="3200" dirty="0" smtClean="0">
                  <a:solidFill>
                    <a:srgbClr val="66FF33"/>
                  </a:solidFill>
                </a:rPr>
                <a:t>Repetition</a:t>
              </a:r>
              <a:r>
                <a:rPr lang="en-US" altLang="zh-CN" sz="3200" dirty="0" smtClean="0">
                  <a:solidFill>
                    <a:srgbClr val="FFFF00"/>
                  </a:solidFill>
                </a:rPr>
                <a:t>           Coherence</a:t>
              </a:r>
              <a:endParaRPr lang="zh-CN" altLang="en-US" sz="3200" dirty="0">
                <a:solidFill>
                  <a:srgbClr val="FFFF00"/>
                </a:solidFill>
              </a:endParaRPr>
            </a:p>
          </p:txBody>
        </p:sp>
      </p:grpSp>
      <p:sp>
        <p:nvSpPr>
          <p:cNvPr id="7" name="文本框 6"/>
          <p:cNvSpPr txBox="1"/>
          <p:nvPr/>
        </p:nvSpPr>
        <p:spPr>
          <a:xfrm>
            <a:off x="2267426" y="1170409"/>
            <a:ext cx="987287" cy="646331"/>
          </a:xfrm>
          <a:prstGeom prst="rect">
            <a:avLst/>
          </a:prstGeom>
          <a:noFill/>
        </p:spPr>
        <p:txBody>
          <a:bodyPr wrap="square" rtlCol="0">
            <a:spAutoFit/>
          </a:bodyPr>
          <a:lstStyle/>
          <a:p>
            <a:r>
              <a:rPr lang="en-US" altLang="zh-CN" sz="3600" dirty="0" smtClean="0">
                <a:solidFill>
                  <a:srgbClr val="FF3300"/>
                </a:solidFill>
              </a:rPr>
              <a:t>and</a:t>
            </a:r>
            <a:endParaRPr lang="zh-CN" altLang="en-US" sz="3600" dirty="0">
              <a:solidFill>
                <a:srgbClr val="FF3300"/>
              </a:solidFill>
            </a:endParaRPr>
          </a:p>
        </p:txBody>
      </p:sp>
      <p:sp>
        <p:nvSpPr>
          <p:cNvPr id="39" name="右箭头 38"/>
          <p:cNvSpPr/>
          <p:nvPr/>
        </p:nvSpPr>
        <p:spPr>
          <a:xfrm>
            <a:off x="5638802" y="5991287"/>
            <a:ext cx="457199" cy="306276"/>
          </a:xfrm>
          <a:prstGeom prst="rightArrow">
            <a:avLst/>
          </a:prstGeom>
          <a:solidFill>
            <a:srgbClr val="66FF33"/>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内容占位符 2"/>
          <p:cNvSpPr txBox="1">
            <a:spLocks/>
          </p:cNvSpPr>
          <p:nvPr/>
        </p:nvSpPr>
        <p:spPr>
          <a:xfrm>
            <a:off x="190956" y="2459338"/>
            <a:ext cx="11720737" cy="208545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zh-CN" sz="3600" u="sng" dirty="0" smtClean="0">
                <a:solidFill>
                  <a:srgbClr val="0000FF"/>
                </a:solidFill>
              </a:rPr>
              <a:t>8</a:t>
            </a:r>
            <a:r>
              <a:rPr lang="en-US" altLang="zh-CN" sz="3600" dirty="0" smtClean="0"/>
              <a:t>. Unfortunately, America’s value system has not kept pace with convenience, and this has created urgent problems while strangling value growth. Two examples symbolize America’s “Social Slip.” First,…</a:t>
            </a:r>
            <a:endParaRPr lang="en-US" altLang="zh-CN" sz="3600" dirty="0"/>
          </a:p>
        </p:txBody>
      </p:sp>
      <p:sp>
        <p:nvSpPr>
          <p:cNvPr id="21" name="矩形 20"/>
          <p:cNvSpPr/>
          <p:nvPr/>
        </p:nvSpPr>
        <p:spPr>
          <a:xfrm>
            <a:off x="3593338" y="757047"/>
            <a:ext cx="2457504" cy="459514"/>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22" name="矩形 21"/>
          <p:cNvSpPr/>
          <p:nvPr/>
        </p:nvSpPr>
        <p:spPr>
          <a:xfrm>
            <a:off x="6485933" y="756833"/>
            <a:ext cx="2029085" cy="459514"/>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23" name="矩形 22"/>
          <p:cNvSpPr/>
          <p:nvPr/>
        </p:nvSpPr>
        <p:spPr>
          <a:xfrm>
            <a:off x="9083042" y="754276"/>
            <a:ext cx="1168336" cy="459514"/>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24" name="矩形 23"/>
          <p:cNvSpPr/>
          <p:nvPr/>
        </p:nvSpPr>
        <p:spPr>
          <a:xfrm>
            <a:off x="3152301" y="1282290"/>
            <a:ext cx="4739436" cy="459514"/>
          </a:xfrm>
          <a:prstGeom prst="rect">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36" name="矩形 35"/>
          <p:cNvSpPr/>
          <p:nvPr/>
        </p:nvSpPr>
        <p:spPr>
          <a:xfrm>
            <a:off x="8515018" y="2521319"/>
            <a:ext cx="2694215" cy="45951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37" name="矩形 36"/>
          <p:cNvSpPr/>
          <p:nvPr/>
        </p:nvSpPr>
        <p:spPr>
          <a:xfrm>
            <a:off x="5312896" y="2521319"/>
            <a:ext cx="1109006" cy="459514"/>
          </a:xfrm>
          <a:prstGeom prst="rect">
            <a:avLst/>
          </a:prstGeom>
          <a:noFill/>
          <a:ln w="28575">
            <a:solidFill>
              <a:srgbClr val="993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38" name="矩形 37"/>
          <p:cNvSpPr/>
          <p:nvPr/>
        </p:nvSpPr>
        <p:spPr>
          <a:xfrm>
            <a:off x="5995718" y="3046573"/>
            <a:ext cx="4622017" cy="459514"/>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42" name="矩形 41"/>
          <p:cNvSpPr/>
          <p:nvPr/>
        </p:nvSpPr>
        <p:spPr>
          <a:xfrm>
            <a:off x="1190021" y="3033320"/>
            <a:ext cx="2336124" cy="459514"/>
          </a:xfrm>
          <a:prstGeom prst="rect">
            <a:avLst/>
          </a:prstGeom>
          <a:noFill/>
          <a:ln w="28575">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8" name="圆角矩形 7"/>
          <p:cNvSpPr/>
          <p:nvPr/>
        </p:nvSpPr>
        <p:spPr>
          <a:xfrm>
            <a:off x="4302297" y="1782765"/>
            <a:ext cx="3302109" cy="65307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altLang="zh-CN" sz="3200" dirty="0"/>
              <a:t>(Para. 2 … Para. 7)</a:t>
            </a:r>
          </a:p>
        </p:txBody>
      </p:sp>
      <p:sp>
        <p:nvSpPr>
          <p:cNvPr id="43" name="圆角矩形 42"/>
          <p:cNvSpPr/>
          <p:nvPr/>
        </p:nvSpPr>
        <p:spPr>
          <a:xfrm>
            <a:off x="4302297" y="5038197"/>
            <a:ext cx="3302109" cy="65307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en-US" altLang="zh-CN" sz="3200" dirty="0"/>
              <a:t>(Para. </a:t>
            </a:r>
            <a:r>
              <a:rPr lang="en-US" altLang="zh-CN" sz="3200" dirty="0" smtClean="0"/>
              <a:t>8 </a:t>
            </a:r>
            <a:r>
              <a:rPr lang="en-US" altLang="zh-CN" sz="3200" dirty="0"/>
              <a:t>… Para. </a:t>
            </a:r>
            <a:r>
              <a:rPr lang="en-US" altLang="zh-CN" sz="3200" dirty="0" smtClean="0"/>
              <a:t>9)</a:t>
            </a:r>
            <a:endParaRPr lang="en-US" altLang="zh-CN" sz="3200" dirty="0"/>
          </a:p>
        </p:txBody>
      </p:sp>
      <p:sp>
        <p:nvSpPr>
          <p:cNvPr id="28" name="文本框 27"/>
          <p:cNvSpPr txBox="1"/>
          <p:nvPr/>
        </p:nvSpPr>
        <p:spPr>
          <a:xfrm>
            <a:off x="3679480" y="2929245"/>
            <a:ext cx="987287" cy="646331"/>
          </a:xfrm>
          <a:prstGeom prst="rect">
            <a:avLst/>
          </a:prstGeom>
          <a:noFill/>
        </p:spPr>
        <p:txBody>
          <a:bodyPr wrap="square" rtlCol="0">
            <a:spAutoFit/>
          </a:bodyPr>
          <a:lstStyle/>
          <a:p>
            <a:r>
              <a:rPr lang="en-US" altLang="zh-CN" sz="3600" dirty="0" smtClean="0">
                <a:solidFill>
                  <a:srgbClr val="FF3300"/>
                </a:solidFill>
              </a:rPr>
              <a:t>and</a:t>
            </a:r>
            <a:endParaRPr lang="zh-CN" altLang="en-US" sz="3600" dirty="0">
              <a:solidFill>
                <a:srgbClr val="FF3300"/>
              </a:solidFill>
            </a:endParaRPr>
          </a:p>
        </p:txBody>
      </p:sp>
      <p:sp>
        <p:nvSpPr>
          <p:cNvPr id="30" name="矩形 29"/>
          <p:cNvSpPr/>
          <p:nvPr/>
        </p:nvSpPr>
        <p:spPr>
          <a:xfrm>
            <a:off x="261426" y="3033320"/>
            <a:ext cx="858126" cy="45951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31" name="内容占位符 2"/>
          <p:cNvSpPr txBox="1">
            <a:spLocks/>
          </p:cNvSpPr>
          <p:nvPr/>
        </p:nvSpPr>
        <p:spPr>
          <a:xfrm>
            <a:off x="233321" y="4484277"/>
            <a:ext cx="11524794" cy="9053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altLang="zh-CN" sz="3600" u="sng" dirty="0">
                <a:solidFill>
                  <a:srgbClr val="0000FF"/>
                </a:solidFill>
              </a:rPr>
              <a:t>9</a:t>
            </a:r>
            <a:r>
              <a:rPr lang="en-US" altLang="zh-CN" sz="3600" dirty="0" smtClean="0"/>
              <a:t>. A second example lie in the failure of institutions…</a:t>
            </a:r>
          </a:p>
        </p:txBody>
      </p:sp>
      <p:sp>
        <p:nvSpPr>
          <p:cNvPr id="32" name="矩形 31"/>
          <p:cNvSpPr/>
          <p:nvPr/>
        </p:nvSpPr>
        <p:spPr>
          <a:xfrm>
            <a:off x="1569470" y="4006329"/>
            <a:ext cx="780325" cy="459514"/>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
        <p:nvSpPr>
          <p:cNvPr id="4" name="下箭头 3"/>
          <p:cNvSpPr/>
          <p:nvPr/>
        </p:nvSpPr>
        <p:spPr>
          <a:xfrm>
            <a:off x="5331182" y="1805518"/>
            <a:ext cx="1244338" cy="653818"/>
          </a:xfrm>
          <a:prstGeom prst="downArrow">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flip="none" rotWithShape="1">
                <a:gsLst>
                  <a:gs pos="0">
                    <a:srgbClr val="92D050">
                      <a:shade val="30000"/>
                      <a:satMod val="115000"/>
                    </a:srgbClr>
                  </a:gs>
                  <a:gs pos="50000">
                    <a:srgbClr val="92D050">
                      <a:shade val="67500"/>
                      <a:satMod val="115000"/>
                    </a:srgbClr>
                  </a:gs>
                  <a:gs pos="100000">
                    <a:srgbClr val="92D050">
                      <a:shade val="100000"/>
                      <a:satMod val="115000"/>
                    </a:srgbClr>
                  </a:gs>
                </a:gsLst>
                <a:lin ang="5400000" scaled="1"/>
                <a:tileRect/>
              </a:gradFill>
              <a:effectLst>
                <a:glow rad="228600">
                  <a:schemeClr val="accent4">
                    <a:satMod val="175000"/>
                    <a:alpha val="40000"/>
                  </a:schemeClr>
                </a:glow>
              </a:effectLst>
            </a:endParaRPr>
          </a:p>
        </p:txBody>
      </p:sp>
      <p:sp>
        <p:nvSpPr>
          <p:cNvPr id="29" name="矩形 28"/>
          <p:cNvSpPr/>
          <p:nvPr/>
        </p:nvSpPr>
        <p:spPr>
          <a:xfrm>
            <a:off x="9083042" y="151219"/>
            <a:ext cx="2862966" cy="492443"/>
          </a:xfrm>
          <a:prstGeom prst="rect">
            <a:avLst/>
          </a:prstGeom>
        </p:spPr>
        <p:txBody>
          <a:bodyPr wrap="square">
            <a:spAutoFit/>
          </a:bodyPr>
          <a:lstStyle/>
          <a:p>
            <a:pPr algn="ctr"/>
            <a:r>
              <a:rPr lang="en-US" altLang="zh-CN" sz="2600" b="1" dirty="0" smtClean="0">
                <a:solidFill>
                  <a:schemeClr val="bg1">
                    <a:lumMod val="50000"/>
                  </a:schemeClr>
                </a:solidFill>
                <a:effectLst>
                  <a:outerShdw blurRad="38100" dist="38100" dir="2700000" algn="tl">
                    <a:srgbClr val="000000">
                      <a:alpha val="43137"/>
                    </a:srgbClr>
                  </a:outerShdw>
                </a:effectLst>
              </a:rPr>
              <a:t>Structure Analysis</a:t>
            </a:r>
            <a:endParaRPr lang="zh-CN" altLang="en-US" sz="2600" b="1" dirty="0" smtClean="0">
              <a:solidFill>
                <a:schemeClr val="bg1">
                  <a:lumMod val="50000"/>
                </a:schemeClr>
              </a:solidFill>
              <a:effectLst>
                <a:outerShdw blurRad="38100" dist="38100" dir="2700000" algn="tl">
                  <a:srgbClr val="000000">
                    <a:alpha val="43137"/>
                  </a:srgbClr>
                </a:outerShdw>
              </a:effectLst>
            </a:endParaRPr>
          </a:p>
        </p:txBody>
      </p:sp>
      <p:sp>
        <p:nvSpPr>
          <p:cNvPr id="5" name="圆角矩形 4"/>
          <p:cNvSpPr/>
          <p:nvPr/>
        </p:nvSpPr>
        <p:spPr>
          <a:xfrm>
            <a:off x="9083042" y="131673"/>
            <a:ext cx="2936240" cy="537383"/>
          </a:xfrm>
          <a:prstGeom prst="round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标题 1"/>
          <p:cNvSpPr txBox="1">
            <a:spLocks/>
          </p:cNvSpPr>
          <p:nvPr/>
        </p:nvSpPr>
        <p:spPr>
          <a:xfrm>
            <a:off x="87387" y="65285"/>
            <a:ext cx="1634029" cy="385577"/>
          </a:xfrm>
          <a:prstGeom prst="rect">
            <a:avLst/>
          </a:prstGeom>
          <a:ln>
            <a:solidFill>
              <a:srgbClr val="9933FF"/>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200" b="1" dirty="0" smtClean="0">
                <a:solidFill>
                  <a:schemeClr val="tx2"/>
                </a:solidFill>
                <a:latin typeface="Aharoni" pitchFamily="2" charset="-79"/>
                <a:cs typeface="Aharoni" pitchFamily="2" charset="-79"/>
              </a:rPr>
              <a:t>Skimming</a:t>
            </a:r>
            <a:endParaRPr lang="zh-CN" altLang="zh-CN" sz="2200" b="1" dirty="0">
              <a:solidFill>
                <a:schemeClr val="tx2"/>
              </a:solidFill>
              <a:latin typeface="Aharoni" pitchFamily="2" charset="-79"/>
              <a:cs typeface="Aharoni" pitchFamily="2" charset="-79"/>
            </a:endParaRPr>
          </a:p>
        </p:txBody>
      </p:sp>
      <p:sp>
        <p:nvSpPr>
          <p:cNvPr id="34" name="矩形 33"/>
          <p:cNvSpPr/>
          <p:nvPr/>
        </p:nvSpPr>
        <p:spPr>
          <a:xfrm>
            <a:off x="5867398" y="4527305"/>
            <a:ext cx="1296973" cy="459514"/>
          </a:xfrm>
          <a:prstGeom prst="rect">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400"/>
          </a:p>
        </p:txBody>
      </p:sp>
    </p:spTree>
    <p:extLst>
      <p:ext uri="{BB962C8B-B14F-4D97-AF65-F5344CB8AC3E}">
        <p14:creationId xmlns:p14="http://schemas.microsoft.com/office/powerpoint/2010/main" val="361825223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circle(in)">
                                      <p:cBhvr>
                                        <p:cTn id="13" dur="1000"/>
                                        <p:tgtEl>
                                          <p:spTgt spid="41"/>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fade">
                                      <p:cBhvr>
                                        <p:cTn id="16" dur="1000"/>
                                        <p:tgtEl>
                                          <p:spTgt spid="31"/>
                                        </p:tgtEl>
                                      </p:cBhvr>
                                    </p:animEffect>
                                    <p:anim calcmode="lin" valueType="num">
                                      <p:cBhvr>
                                        <p:cTn id="17" dur="1000" fill="hold"/>
                                        <p:tgtEl>
                                          <p:spTgt spid="31"/>
                                        </p:tgtEl>
                                        <p:attrNameLst>
                                          <p:attrName>ppt_x</p:attrName>
                                        </p:attrNameLst>
                                      </p:cBhvr>
                                      <p:tavLst>
                                        <p:tav tm="0">
                                          <p:val>
                                            <p:strVal val="#ppt_x"/>
                                          </p:val>
                                        </p:tav>
                                        <p:tav tm="100000">
                                          <p:val>
                                            <p:strVal val="#ppt_x"/>
                                          </p:val>
                                        </p:tav>
                                      </p:tavLst>
                                    </p:anim>
                                    <p:anim calcmode="lin" valueType="num">
                                      <p:cBhvr>
                                        <p:cTn id="1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30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iterate type="lt">
                                    <p:tmAbs val="0"/>
                                  </p:iterate>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xit" presetSubtype="0" fill="hold" grpId="1" nodeType="withEffect">
                                  <p:stCondLst>
                                    <p:cond delay="0"/>
                                  </p:stCondLst>
                                  <p:childTnLst>
                                    <p:set>
                                      <p:cBhvr>
                                        <p:cTn id="36" dur="1" fill="hold">
                                          <p:stCondLst>
                                            <p:cond delay="0"/>
                                          </p:stCondLst>
                                        </p:cTn>
                                        <p:tgtEl>
                                          <p:spTgt spid="4"/>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7"/>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7" presetClass="emph" presetSubtype="2" fill="hold" nodeType="clickEffect">
                                  <p:stCondLst>
                                    <p:cond delay="0"/>
                                  </p:stCondLst>
                                  <p:childTnLst>
                                    <p:animClr clrSpc="rgb" dir="cw">
                                      <p:cBhvr>
                                        <p:cTn id="52" dur="500" fill="hold"/>
                                        <p:tgtEl>
                                          <p:spTgt spid="22"/>
                                        </p:tgtEl>
                                        <p:attrNameLst>
                                          <p:attrName>stroke.color</p:attrName>
                                        </p:attrNameLst>
                                      </p:cBhvr>
                                      <p:to>
                                        <a:srgbClr val="FF0000"/>
                                      </p:to>
                                    </p:animClr>
                                    <p:set>
                                      <p:cBhvr>
                                        <p:cTn id="53" dur="500" fill="hold"/>
                                        <p:tgtEl>
                                          <p:spTgt spid="22"/>
                                        </p:tgtEl>
                                        <p:attrNameLst>
                                          <p:attrName>stroke.on</p:attrName>
                                        </p:attrNameLst>
                                      </p:cBhvr>
                                      <p:to>
                                        <p:strVal val="tru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36"/>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30"/>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32"/>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34"/>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grpId="0" nodeType="click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additive="base">
                                        <p:cTn id="72" dur="500" fill="hold"/>
                                        <p:tgtEl>
                                          <p:spTgt spid="43"/>
                                        </p:tgtEl>
                                        <p:attrNameLst>
                                          <p:attrName>ppt_x</p:attrName>
                                        </p:attrNameLst>
                                      </p:cBhvr>
                                      <p:tavLst>
                                        <p:tav tm="0">
                                          <p:val>
                                            <p:strVal val="0-#ppt_w/2"/>
                                          </p:val>
                                        </p:tav>
                                        <p:tav tm="100000">
                                          <p:val>
                                            <p:strVal val="#ppt_x"/>
                                          </p:val>
                                        </p:tav>
                                      </p:tavLst>
                                    </p:anim>
                                    <p:anim calcmode="lin" valueType="num">
                                      <p:cBhvr additive="base">
                                        <p:cTn id="73"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2" presetClass="entr" presetSubtype="8" fill="hold" grpId="0" nodeType="clickEffect">
                                  <p:stCondLst>
                                    <p:cond delay="0"/>
                                  </p:stCondLst>
                                  <p:childTnLst>
                                    <p:set>
                                      <p:cBhvr>
                                        <p:cTn id="77" dur="1" fill="hold">
                                          <p:stCondLst>
                                            <p:cond delay="0"/>
                                          </p:stCondLst>
                                        </p:cTn>
                                        <p:tgtEl>
                                          <p:spTgt spid="8"/>
                                        </p:tgtEl>
                                        <p:attrNameLst>
                                          <p:attrName>style.visibility</p:attrName>
                                        </p:attrNameLst>
                                      </p:cBhvr>
                                      <p:to>
                                        <p:strVal val="visible"/>
                                      </p:to>
                                    </p:set>
                                    <p:anim calcmode="lin" valueType="num">
                                      <p:cBhvr additive="base">
                                        <p:cTn id="78" dur="500" fill="hold"/>
                                        <p:tgtEl>
                                          <p:spTgt spid="8"/>
                                        </p:tgtEl>
                                        <p:attrNameLst>
                                          <p:attrName>ppt_x</p:attrName>
                                        </p:attrNameLst>
                                      </p:cBhvr>
                                      <p:tavLst>
                                        <p:tav tm="0">
                                          <p:val>
                                            <p:strVal val="0-#ppt_w/2"/>
                                          </p:val>
                                        </p:tav>
                                        <p:tav tm="100000">
                                          <p:val>
                                            <p:strVal val="#ppt_x"/>
                                          </p:val>
                                        </p:tav>
                                      </p:tavLst>
                                    </p:anim>
                                    <p:anim calcmode="lin" valueType="num">
                                      <p:cBhvr additive="base">
                                        <p:cTn id="79"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1" grpId="0"/>
      <p:bldP spid="21" grpId="0" animBg="1"/>
      <p:bldP spid="22" grpId="0" animBg="1"/>
      <p:bldP spid="23" grpId="0" animBg="1"/>
      <p:bldP spid="24" grpId="0" animBg="1"/>
      <p:bldP spid="36" grpId="0" animBg="1"/>
      <p:bldP spid="37" grpId="0" animBg="1"/>
      <p:bldP spid="38" grpId="0" animBg="1"/>
      <p:bldP spid="42" grpId="0" animBg="1"/>
      <p:bldP spid="8" grpId="0" animBg="1"/>
      <p:bldP spid="43" grpId="0" animBg="1"/>
      <p:bldP spid="28" grpId="0"/>
      <p:bldP spid="30" grpId="0" animBg="1"/>
      <p:bldP spid="31" grpId="0"/>
      <p:bldP spid="32" grpId="0" animBg="1"/>
      <p:bldP spid="4" grpId="0" animBg="1"/>
      <p:bldP spid="4" grpId="1" animBg="1"/>
      <p:bldP spid="3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D:\work\ABOUT PPT\素材\背景-02.png"/>
          <p:cNvPicPr>
            <a:picLocks noChangeAspect="1" noChangeArrowheads="1"/>
          </p:cNvPicPr>
          <p:nvPr/>
        </p:nvPicPr>
        <p:blipFill>
          <a:blip r:embed="rId3" cstate="print"/>
          <a:stretch>
            <a:fillRect/>
          </a:stretch>
        </p:blipFill>
        <p:spPr bwMode="auto">
          <a:xfrm>
            <a:off x="0" y="0"/>
            <a:ext cx="12192000" cy="6857997"/>
          </a:xfrm>
          <a:prstGeom prst="rect">
            <a:avLst/>
          </a:prstGeom>
          <a:noFill/>
        </p:spPr>
      </p:pic>
      <p:sp>
        <p:nvSpPr>
          <p:cNvPr id="2" name="标题 1"/>
          <p:cNvSpPr>
            <a:spLocks noGrp="1"/>
          </p:cNvSpPr>
          <p:nvPr>
            <p:ph type="title"/>
          </p:nvPr>
        </p:nvSpPr>
        <p:spPr>
          <a:xfrm>
            <a:off x="2620736" y="323800"/>
            <a:ext cx="5886450" cy="742969"/>
          </a:xfrm>
        </p:spPr>
        <p:txBody>
          <a:bodyPr>
            <a:noAutofit/>
          </a:bodyPr>
          <a:lstStyle/>
          <a:p>
            <a:r>
              <a:rPr lang="en-US" altLang="zh-CN" sz="4000" dirty="0" smtClean="0">
                <a:solidFill>
                  <a:schemeClr val="bg1"/>
                </a:solidFill>
                <a:latin typeface="+mn-lt"/>
              </a:rPr>
              <a:t>The Quest for Convenience</a:t>
            </a:r>
            <a:endParaRPr lang="zh-CN" altLang="en-US" sz="4000" dirty="0">
              <a:solidFill>
                <a:schemeClr val="bg1"/>
              </a:solidFill>
              <a:latin typeface="+mn-lt"/>
            </a:endParaRPr>
          </a:p>
        </p:txBody>
      </p:sp>
      <p:sp>
        <p:nvSpPr>
          <p:cNvPr id="26" name="TextBox 25"/>
          <p:cNvSpPr txBox="1"/>
          <p:nvPr/>
        </p:nvSpPr>
        <p:spPr>
          <a:xfrm>
            <a:off x="2137780" y="2452710"/>
            <a:ext cx="3369899" cy="101566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altLang="zh-CN" sz="3000" dirty="0" smtClean="0">
                <a:solidFill>
                  <a:schemeClr val="bg1"/>
                </a:solidFill>
                <a:cs typeface="Arial" pitchFamily="34" charset="0"/>
              </a:rPr>
              <a:t>Convenience Over-</a:t>
            </a:r>
          </a:p>
          <a:p>
            <a:pPr algn="l" rtl="0" latinLnBrk="1" hangingPunct="0"/>
            <a:r>
              <a:rPr lang="en-US" altLang="zh-CN" sz="3000" dirty="0" smtClean="0">
                <a:solidFill>
                  <a:schemeClr val="bg1"/>
                </a:solidFill>
                <a:cs typeface="Arial" pitchFamily="34" charset="0"/>
              </a:rPr>
              <a:t>powering Values</a:t>
            </a:r>
            <a:endParaRPr lang="zh-CN" altLang="en-US" sz="3000" dirty="0">
              <a:solidFill>
                <a:schemeClr val="bg1"/>
              </a:solidFill>
              <a:cs typeface="Arial" pitchFamily="34" charset="0"/>
              <a:sym typeface="Calibri"/>
            </a:endParaRPr>
          </a:p>
        </p:txBody>
      </p:sp>
      <p:sp>
        <p:nvSpPr>
          <p:cNvPr id="23" name="TextBox 22"/>
          <p:cNvSpPr txBox="1"/>
          <p:nvPr/>
        </p:nvSpPr>
        <p:spPr>
          <a:xfrm>
            <a:off x="2137780" y="3399955"/>
            <a:ext cx="1500198"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latinLnBrk="1" hangingPunct="0"/>
            <a:r>
              <a:rPr lang="en-US" altLang="zh-CN" sz="2400" dirty="0">
                <a:solidFill>
                  <a:schemeClr val="bg1"/>
                </a:solidFill>
                <a:ea typeface="Calibri"/>
                <a:cs typeface="Calibri"/>
                <a:sym typeface="Calibri"/>
              </a:rPr>
              <a:t>(Para. </a:t>
            </a:r>
            <a:r>
              <a:rPr lang="en-US" altLang="zh-CN" sz="2400" dirty="0" smtClean="0">
                <a:solidFill>
                  <a:schemeClr val="bg1"/>
                </a:solidFill>
                <a:ea typeface="Calibri"/>
                <a:cs typeface="Calibri"/>
                <a:sym typeface="Calibri"/>
              </a:rPr>
              <a:t>2-7)</a:t>
            </a:r>
            <a:endParaRPr lang="zh-CN" altLang="en-US" sz="2400" dirty="0">
              <a:solidFill>
                <a:schemeClr val="bg1"/>
              </a:solidFill>
              <a:ea typeface="Calibri"/>
              <a:cs typeface="Calibri"/>
              <a:sym typeface="Calibri"/>
            </a:endParaRPr>
          </a:p>
        </p:txBody>
      </p:sp>
      <p:sp>
        <p:nvSpPr>
          <p:cNvPr id="25" name="TextBox 24"/>
          <p:cNvSpPr txBox="1"/>
          <p:nvPr/>
        </p:nvSpPr>
        <p:spPr>
          <a:xfrm>
            <a:off x="3610653" y="5425340"/>
            <a:ext cx="1611108"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latinLnBrk="1" hangingPunct="0"/>
            <a:r>
              <a:rPr lang="en-US" altLang="zh-CN" sz="2400" dirty="0" smtClean="0">
                <a:solidFill>
                  <a:schemeClr val="bg1"/>
                </a:solidFill>
                <a:ea typeface="Calibri"/>
                <a:cs typeface="Calibri"/>
                <a:sym typeface="Calibri"/>
              </a:rPr>
              <a:t> (</a:t>
            </a:r>
            <a:r>
              <a:rPr lang="en-US" altLang="zh-CN" sz="2400" dirty="0">
                <a:solidFill>
                  <a:schemeClr val="bg1"/>
                </a:solidFill>
                <a:ea typeface="Calibri"/>
                <a:cs typeface="Calibri"/>
                <a:sym typeface="Calibri"/>
              </a:rPr>
              <a:t>Para. </a:t>
            </a:r>
            <a:r>
              <a:rPr lang="en-US" altLang="zh-CN" sz="2400" dirty="0" smtClean="0">
                <a:solidFill>
                  <a:schemeClr val="bg1"/>
                </a:solidFill>
                <a:ea typeface="Calibri"/>
                <a:cs typeface="Calibri"/>
                <a:sym typeface="Calibri"/>
              </a:rPr>
              <a:t>8-9)</a:t>
            </a:r>
            <a:endParaRPr lang="zh-CN" altLang="en-US" sz="2400" dirty="0">
              <a:solidFill>
                <a:schemeClr val="bg1"/>
              </a:solidFill>
              <a:ea typeface="Calibri"/>
              <a:cs typeface="Calibri"/>
              <a:sym typeface="Calibri"/>
            </a:endParaRPr>
          </a:p>
        </p:txBody>
      </p:sp>
      <p:sp>
        <p:nvSpPr>
          <p:cNvPr id="27" name="TextBox 25"/>
          <p:cNvSpPr txBox="1"/>
          <p:nvPr/>
        </p:nvSpPr>
        <p:spPr>
          <a:xfrm>
            <a:off x="647436" y="6125715"/>
            <a:ext cx="2281805"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altLang="zh-CN" sz="2800" dirty="0">
                <a:solidFill>
                  <a:schemeClr val="bg1"/>
                </a:solidFill>
                <a:cs typeface="Arial" pitchFamily="34" charset="0"/>
              </a:rPr>
              <a:t> </a:t>
            </a:r>
            <a:r>
              <a:rPr lang="en-US" altLang="zh-CN" sz="2800" dirty="0" smtClean="0">
                <a:solidFill>
                  <a:schemeClr val="bg1"/>
                </a:solidFill>
                <a:cs typeface="Arial" pitchFamily="34" charset="0"/>
              </a:rPr>
              <a:t>Conclusion:</a:t>
            </a:r>
            <a:endParaRPr lang="zh-CN" altLang="en-US" sz="3200" dirty="0">
              <a:solidFill>
                <a:schemeClr val="bg1"/>
              </a:solidFill>
              <a:cs typeface="Arial" pitchFamily="34" charset="0"/>
              <a:sym typeface="Calibri"/>
            </a:endParaRPr>
          </a:p>
        </p:txBody>
      </p:sp>
      <p:sp>
        <p:nvSpPr>
          <p:cNvPr id="35" name="TextBox 25"/>
          <p:cNvSpPr txBox="1"/>
          <p:nvPr/>
        </p:nvSpPr>
        <p:spPr>
          <a:xfrm>
            <a:off x="598915" y="1295235"/>
            <a:ext cx="3189115" cy="95410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atinLnBrk="1" hangingPunct="0"/>
            <a:r>
              <a:rPr lang="en-US" altLang="zh-CN" sz="2800" dirty="0" smtClean="0">
                <a:solidFill>
                  <a:schemeClr val="bg1"/>
                </a:solidFill>
                <a:cs typeface="Arial" pitchFamily="34" charset="0"/>
              </a:rPr>
              <a:t>Thesis:</a:t>
            </a:r>
            <a:endParaRPr lang="zh-CN" altLang="en-US" sz="3200" dirty="0">
              <a:solidFill>
                <a:schemeClr val="bg1"/>
              </a:solidFill>
              <a:cs typeface="Arial" pitchFamily="34" charset="0"/>
              <a:sym typeface="Calibri"/>
            </a:endParaRPr>
          </a:p>
          <a:p>
            <a:pPr algn="l" rtl="0" latinLnBrk="1" hangingPunct="0"/>
            <a:r>
              <a:rPr lang="en-US" altLang="zh-CN" sz="2800" dirty="0" smtClean="0">
                <a:solidFill>
                  <a:schemeClr val="bg1"/>
                </a:solidFill>
                <a:cs typeface="Arial" pitchFamily="34" charset="0"/>
              </a:rPr>
              <a:t> </a:t>
            </a:r>
            <a:endParaRPr lang="zh-CN" altLang="en-US" sz="3200" dirty="0">
              <a:solidFill>
                <a:schemeClr val="bg1"/>
              </a:solidFill>
              <a:cs typeface="Arial" pitchFamily="34" charset="0"/>
              <a:sym typeface="Calibri"/>
            </a:endParaRPr>
          </a:p>
        </p:txBody>
      </p:sp>
      <p:sp>
        <p:nvSpPr>
          <p:cNvPr id="38" name="TextBox 32"/>
          <p:cNvSpPr txBox="1"/>
          <p:nvPr/>
        </p:nvSpPr>
        <p:spPr>
          <a:xfrm>
            <a:off x="606694" y="3790060"/>
            <a:ext cx="1543197" cy="58477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altLang="zh-CN" sz="3200" dirty="0">
                <a:solidFill>
                  <a:schemeClr val="bg1"/>
                </a:solidFill>
                <a:cs typeface="Arial" pitchFamily="34" charset="0"/>
              </a:rPr>
              <a:t> </a:t>
            </a:r>
            <a:r>
              <a:rPr lang="en-US" altLang="zh-CN" sz="2800" dirty="0" smtClean="0">
                <a:solidFill>
                  <a:schemeClr val="bg1"/>
                </a:solidFill>
                <a:cs typeface="Arial" pitchFamily="34" charset="0"/>
              </a:rPr>
              <a:t>Body</a:t>
            </a:r>
            <a:r>
              <a:rPr lang="zh-CN" altLang="en-US" sz="2800" dirty="0" smtClean="0">
                <a:solidFill>
                  <a:schemeClr val="bg1"/>
                </a:solidFill>
                <a:cs typeface="Arial" pitchFamily="34" charset="0"/>
              </a:rPr>
              <a:t>：</a:t>
            </a:r>
            <a:endParaRPr lang="zh-CN" altLang="en-US" sz="2800" dirty="0">
              <a:solidFill>
                <a:schemeClr val="bg1"/>
              </a:solidFill>
              <a:cs typeface="Arial" pitchFamily="34" charset="0"/>
              <a:sym typeface="Calibri"/>
            </a:endParaRPr>
          </a:p>
        </p:txBody>
      </p:sp>
      <p:sp>
        <p:nvSpPr>
          <p:cNvPr id="42" name="TextBox 22"/>
          <p:cNvSpPr txBox="1"/>
          <p:nvPr/>
        </p:nvSpPr>
        <p:spPr>
          <a:xfrm>
            <a:off x="3326011" y="6156492"/>
            <a:ext cx="1970861"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latinLnBrk="1" hangingPunct="0"/>
            <a:r>
              <a:rPr lang="en-US" altLang="zh-CN" sz="2400" dirty="0">
                <a:solidFill>
                  <a:schemeClr val="bg1"/>
                </a:solidFill>
                <a:ea typeface="Calibri"/>
                <a:cs typeface="Calibri"/>
                <a:sym typeface="Calibri"/>
              </a:rPr>
              <a:t>(Para. </a:t>
            </a:r>
            <a:r>
              <a:rPr lang="en-US" altLang="zh-CN" sz="2400" dirty="0" smtClean="0">
                <a:solidFill>
                  <a:schemeClr val="bg1"/>
                </a:solidFill>
                <a:ea typeface="Calibri"/>
                <a:cs typeface="Calibri"/>
                <a:sym typeface="Calibri"/>
              </a:rPr>
              <a:t>10-11)</a:t>
            </a:r>
            <a:endParaRPr lang="zh-CN" altLang="en-US" sz="2400" dirty="0">
              <a:solidFill>
                <a:schemeClr val="bg1"/>
              </a:solidFill>
              <a:ea typeface="Calibri"/>
              <a:cs typeface="Calibri"/>
              <a:sym typeface="Calibri"/>
            </a:endParaRPr>
          </a:p>
        </p:txBody>
      </p:sp>
      <p:sp>
        <p:nvSpPr>
          <p:cNvPr id="43" name="TextBox 22"/>
          <p:cNvSpPr txBox="1"/>
          <p:nvPr/>
        </p:nvSpPr>
        <p:spPr>
          <a:xfrm>
            <a:off x="3384707" y="1725493"/>
            <a:ext cx="1500198" cy="46166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latinLnBrk="1" hangingPunct="0"/>
            <a:r>
              <a:rPr lang="en-US" altLang="zh-CN" sz="2400" dirty="0">
                <a:solidFill>
                  <a:schemeClr val="bg1"/>
                </a:solidFill>
                <a:ea typeface="Calibri"/>
                <a:cs typeface="Calibri"/>
                <a:sym typeface="Calibri"/>
              </a:rPr>
              <a:t>(Para. </a:t>
            </a:r>
            <a:r>
              <a:rPr lang="en-US" altLang="zh-CN" sz="2400" dirty="0" smtClean="0">
                <a:solidFill>
                  <a:schemeClr val="bg1"/>
                </a:solidFill>
                <a:ea typeface="Calibri"/>
                <a:cs typeface="Calibri"/>
                <a:sym typeface="Calibri"/>
              </a:rPr>
              <a:t>1)</a:t>
            </a:r>
            <a:endParaRPr lang="zh-CN" altLang="en-US" sz="2400" dirty="0">
              <a:solidFill>
                <a:schemeClr val="bg1"/>
              </a:solidFill>
              <a:ea typeface="Calibri"/>
              <a:cs typeface="Calibri"/>
              <a:sym typeface="Calibri"/>
            </a:endParaRPr>
          </a:p>
        </p:txBody>
      </p:sp>
      <p:sp>
        <p:nvSpPr>
          <p:cNvPr id="45" name="TextBox 25"/>
          <p:cNvSpPr txBox="1"/>
          <p:nvPr/>
        </p:nvSpPr>
        <p:spPr>
          <a:xfrm>
            <a:off x="1674893" y="1272768"/>
            <a:ext cx="8465840" cy="553996"/>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latinLnBrk="1" hangingPunct="0"/>
            <a:r>
              <a:rPr lang="en-US" altLang="zh-CN" sz="3000" dirty="0" smtClean="0">
                <a:solidFill>
                  <a:schemeClr val="bg1"/>
                </a:solidFill>
                <a:cs typeface="Arial" pitchFamily="34" charset="0"/>
              </a:rPr>
              <a:t>America is on a quest for Convenience</a:t>
            </a:r>
            <a:r>
              <a:rPr lang="en-US" altLang="zh-CN" sz="3000" dirty="0">
                <a:solidFill>
                  <a:schemeClr val="bg1"/>
                </a:solidFill>
                <a:cs typeface="Arial" pitchFamily="34" charset="0"/>
              </a:rPr>
              <a:t>.</a:t>
            </a:r>
            <a:endParaRPr lang="zh-CN" altLang="en-US" sz="3000" dirty="0">
              <a:solidFill>
                <a:schemeClr val="bg1"/>
              </a:solidFill>
              <a:cs typeface="Arial" pitchFamily="34" charset="0"/>
              <a:sym typeface="Calibri"/>
            </a:endParaRPr>
          </a:p>
        </p:txBody>
      </p:sp>
      <p:grpSp>
        <p:nvGrpSpPr>
          <p:cNvPr id="3" name="组合 28"/>
          <p:cNvGrpSpPr/>
          <p:nvPr/>
        </p:nvGrpSpPr>
        <p:grpSpPr>
          <a:xfrm>
            <a:off x="9083040" y="143155"/>
            <a:ext cx="2869067" cy="557885"/>
            <a:chOff x="6769677" y="4781862"/>
            <a:chExt cx="1558977" cy="1484027"/>
          </a:xfrm>
        </p:grpSpPr>
        <p:sp>
          <p:nvSpPr>
            <p:cNvPr id="31" name="矩形 30"/>
            <p:cNvSpPr/>
            <p:nvPr/>
          </p:nvSpPr>
          <p:spPr>
            <a:xfrm>
              <a:off x="6769678" y="4803313"/>
              <a:ext cx="1555662" cy="1309945"/>
            </a:xfrm>
            <a:prstGeom prst="rect">
              <a:avLst/>
            </a:prstGeom>
          </p:spPr>
          <p:txBody>
            <a:bodyPr wrap="square">
              <a:spAutoFit/>
            </a:bodyPr>
            <a:lstStyle/>
            <a:p>
              <a:pPr algn="ctr"/>
              <a:r>
                <a:rPr lang="en-US" altLang="zh-CN" sz="2600" b="1" dirty="0" smtClean="0">
                  <a:solidFill>
                    <a:schemeClr val="bg1"/>
                  </a:solidFill>
                  <a:effectLst>
                    <a:outerShdw blurRad="38100" dist="38100" dir="2700000" algn="tl">
                      <a:srgbClr val="000000">
                        <a:alpha val="43137"/>
                      </a:srgbClr>
                    </a:outerShdw>
                  </a:effectLst>
                </a:rPr>
                <a:t>Structure Analysis</a:t>
              </a:r>
              <a:endParaRPr lang="zh-CN" altLang="en-US" sz="2600" b="1" dirty="0" smtClean="0">
                <a:solidFill>
                  <a:schemeClr val="bg1"/>
                </a:solidFill>
                <a:effectLst>
                  <a:outerShdw blurRad="38100" dist="38100" dir="2700000" algn="tl">
                    <a:srgbClr val="000000">
                      <a:alpha val="43137"/>
                    </a:srgbClr>
                  </a:outerShdw>
                </a:effectLst>
              </a:endParaRPr>
            </a:p>
          </p:txBody>
        </p:sp>
        <p:sp>
          <p:nvSpPr>
            <p:cNvPr id="32" name="圆角矩形 31"/>
            <p:cNvSpPr/>
            <p:nvPr/>
          </p:nvSpPr>
          <p:spPr>
            <a:xfrm>
              <a:off x="6769677" y="4781862"/>
              <a:ext cx="1558977" cy="1484027"/>
            </a:xfrm>
            <a:prstGeom prst="roundRect">
              <a:avLst/>
            </a:prstGeom>
            <a:noFill/>
            <a:ln>
              <a:solidFill>
                <a:srgbClr val="FFF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solidFill>
                <a:effectLst>
                  <a:outerShdw blurRad="38100" dist="38100" dir="2700000" algn="tl">
                    <a:srgbClr val="000000">
                      <a:alpha val="43137"/>
                    </a:srgbClr>
                  </a:outerShdw>
                </a:effectLst>
              </a:endParaRPr>
            </a:p>
          </p:txBody>
        </p:sp>
      </p:grpSp>
      <p:sp>
        <p:nvSpPr>
          <p:cNvPr id="37" name="矩形 36"/>
          <p:cNvSpPr/>
          <p:nvPr/>
        </p:nvSpPr>
        <p:spPr>
          <a:xfrm>
            <a:off x="1940990" y="2581851"/>
            <a:ext cx="174674" cy="333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矩形 38"/>
          <p:cNvSpPr/>
          <p:nvPr/>
        </p:nvSpPr>
        <p:spPr>
          <a:xfrm>
            <a:off x="5602931" y="2052918"/>
            <a:ext cx="152403" cy="2859733"/>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矩形 39"/>
          <p:cNvSpPr/>
          <p:nvPr/>
        </p:nvSpPr>
        <p:spPr>
          <a:xfrm>
            <a:off x="5582663" y="5129984"/>
            <a:ext cx="188257" cy="1228164"/>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Shape 167"/>
          <p:cNvSpPr/>
          <p:nvPr/>
        </p:nvSpPr>
        <p:spPr>
          <a:xfrm>
            <a:off x="8935383" y="2505308"/>
            <a:ext cx="2357454" cy="1143008"/>
          </a:xfrm>
          <a:prstGeom prst="rect">
            <a:avLst/>
          </a:prstGeom>
          <a:solidFill>
            <a:srgbClr val="FFFF00"/>
          </a:solidFill>
          <a:ln>
            <a:noFill/>
          </a:ln>
        </p:spPr>
        <p:style>
          <a:lnRef idx="1">
            <a:schemeClr val="accent4"/>
          </a:lnRef>
          <a:fillRef idx="3">
            <a:schemeClr val="accent4"/>
          </a:fillRef>
          <a:effectRef idx="2">
            <a:schemeClr val="accent4"/>
          </a:effectRef>
          <a:fontRef idx="minor">
            <a:schemeClr val="lt1"/>
          </a:fontRef>
        </p:style>
        <p:txBody>
          <a:bodyPr lIns="0" tIns="0" rIns="0" bIns="0" anchor="ctr"/>
          <a:lstStyle/>
          <a:p>
            <a:pPr lvl="0" algn="ctr">
              <a:defRPr>
                <a:solidFill>
                  <a:srgbClr val="FFFFFF"/>
                </a:solidFill>
                <a:latin typeface="Arial"/>
                <a:ea typeface="Arial"/>
                <a:cs typeface="Arial"/>
                <a:sym typeface="Arial"/>
              </a:defRPr>
            </a:pPr>
            <a:r>
              <a:rPr lang="en-US" sz="3600" dirty="0" smtClean="0">
                <a:solidFill>
                  <a:srgbClr val="0000FF"/>
                </a:solidFill>
              </a:rPr>
              <a:t>Details</a:t>
            </a:r>
            <a:r>
              <a:rPr lang="zh-CN" altLang="en-US" sz="3600" dirty="0" smtClean="0">
                <a:solidFill>
                  <a:srgbClr val="0000FF"/>
                </a:solidFill>
                <a:latin typeface="微软雅黑" pitchFamily="34" charset="-122"/>
                <a:ea typeface="微软雅黑" pitchFamily="34" charset="-122"/>
              </a:rPr>
              <a:t>？</a:t>
            </a:r>
            <a:endParaRPr sz="3600" dirty="0">
              <a:solidFill>
                <a:srgbClr val="0000FF"/>
              </a:solidFill>
              <a:latin typeface="微软雅黑" pitchFamily="34" charset="-122"/>
              <a:ea typeface="微软雅黑" pitchFamily="34" charset="-122"/>
            </a:endParaRPr>
          </a:p>
        </p:txBody>
      </p:sp>
      <p:sp>
        <p:nvSpPr>
          <p:cNvPr id="48" name="等腰三角形 47"/>
          <p:cNvSpPr/>
          <p:nvPr/>
        </p:nvSpPr>
        <p:spPr>
          <a:xfrm rot="16200000">
            <a:off x="5199527" y="3083847"/>
            <a:ext cx="561549" cy="484094"/>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等腰三角形 48"/>
          <p:cNvSpPr/>
          <p:nvPr/>
        </p:nvSpPr>
        <p:spPr>
          <a:xfrm rot="16200000">
            <a:off x="1556679" y="3896355"/>
            <a:ext cx="561549" cy="484094"/>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等腰三角形 49"/>
          <p:cNvSpPr/>
          <p:nvPr/>
        </p:nvSpPr>
        <p:spPr>
          <a:xfrm rot="16200000">
            <a:off x="5211110" y="5502018"/>
            <a:ext cx="561549" cy="484094"/>
          </a:xfrm>
          <a:prstGeom prst="triangl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2725140" y="5827059"/>
            <a:ext cx="627660" cy="1200329"/>
          </a:xfrm>
          <a:prstGeom prst="rect">
            <a:avLst/>
          </a:prstGeom>
          <a:noFill/>
        </p:spPr>
        <p:txBody>
          <a:bodyPr wrap="square" lIns="91440" tIns="45720" rIns="91440" bIns="45720">
            <a:spAutoFit/>
          </a:bodyPr>
          <a:lstStyle/>
          <a:p>
            <a:pPr algn="ctr"/>
            <a:r>
              <a:rPr lang="en-US" altLang="zh-CN" sz="7200" b="1" cap="none" spc="50" dirty="0" smtClean="0">
                <a:ln w="9525" cmpd="sng">
                  <a:solidFill>
                    <a:schemeClr val="accent1"/>
                  </a:solidFill>
                  <a:prstDash val="solid"/>
                </a:ln>
                <a:solidFill>
                  <a:srgbClr val="70AD47">
                    <a:tint val="1000"/>
                  </a:srgbClr>
                </a:solidFill>
                <a:effectLst>
                  <a:glow rad="38100">
                    <a:schemeClr val="accent1">
                      <a:alpha val="40000"/>
                    </a:schemeClr>
                  </a:glow>
                </a:effectLst>
                <a:latin typeface="微软雅黑" pitchFamily="34" charset="-122"/>
                <a:ea typeface="微软雅黑" pitchFamily="34" charset="-122"/>
              </a:rPr>
              <a:t>?</a:t>
            </a:r>
            <a:endParaRPr lang="zh-CN" altLang="en-US" sz="7200" b="1" cap="none" spc="50" dirty="0">
              <a:ln w="9525" cmpd="sng">
                <a:solidFill>
                  <a:schemeClr val="accent1"/>
                </a:solidFill>
                <a:prstDash val="solid"/>
              </a:ln>
              <a:solidFill>
                <a:srgbClr val="70AD47">
                  <a:tint val="1000"/>
                </a:srgbClr>
              </a:solidFill>
              <a:effectLst>
                <a:glow rad="38100">
                  <a:schemeClr val="accent1">
                    <a:alpha val="40000"/>
                  </a:schemeClr>
                </a:glow>
              </a:effectLst>
              <a:latin typeface="微软雅黑" pitchFamily="34" charset="-122"/>
              <a:ea typeface="微软雅黑" pitchFamily="34" charset="-122"/>
            </a:endParaRPr>
          </a:p>
        </p:txBody>
      </p:sp>
      <p:sp>
        <p:nvSpPr>
          <p:cNvPr id="29" name="TextBox 32"/>
          <p:cNvSpPr txBox="1"/>
          <p:nvPr/>
        </p:nvSpPr>
        <p:spPr>
          <a:xfrm>
            <a:off x="2149891" y="4904157"/>
            <a:ext cx="4084110" cy="101566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l" rtl="0" latinLnBrk="1" hangingPunct="0"/>
            <a:r>
              <a:rPr lang="en-US" altLang="zh-CN" sz="3000" dirty="0" smtClean="0">
                <a:solidFill>
                  <a:schemeClr val="bg1"/>
                </a:solidFill>
                <a:cs typeface="Arial" pitchFamily="34" charset="0"/>
              </a:rPr>
              <a:t>Convenience Creating </a:t>
            </a:r>
          </a:p>
          <a:p>
            <a:pPr algn="l" rtl="0" latinLnBrk="1" hangingPunct="0"/>
            <a:r>
              <a:rPr lang="en-US" altLang="zh-CN" sz="3000" dirty="0" smtClean="0">
                <a:solidFill>
                  <a:schemeClr val="bg1"/>
                </a:solidFill>
                <a:cs typeface="Arial" pitchFamily="34" charset="0"/>
              </a:rPr>
              <a:t>Problems</a:t>
            </a:r>
            <a:endParaRPr lang="zh-CN" altLang="en-US" sz="3000" dirty="0">
              <a:solidFill>
                <a:schemeClr val="bg1"/>
              </a:solidFill>
              <a:cs typeface="Arial" pitchFamily="34" charset="0"/>
              <a:sym typeface="Calibri"/>
            </a:endParaRPr>
          </a:p>
        </p:txBody>
      </p:sp>
    </p:spTree>
    <p:custDataLst>
      <p:tags r:id="rId1"/>
    </p:custDataLst>
    <p:extLst>
      <p:ext uri="{BB962C8B-B14F-4D97-AF65-F5344CB8AC3E}">
        <p14:creationId xmlns:p14="http://schemas.microsoft.com/office/powerpoint/2010/main" val="3130927955"/>
      </p:ext>
    </p:extLst>
  </p:cSld>
  <p:clrMapOvr>
    <a:masterClrMapping/>
  </p:clrMapOvr>
  <p:transition spd="med" advTm="38861">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ppt_x</p:attrName>
                                        </p:attrNameLst>
                                      </p:cBhvr>
                                      <p:tavLst>
                                        <p:tav tm="0">
                                          <p:val>
                                            <p:strVal val="#ppt_x-.2"/>
                                          </p:val>
                                        </p:tav>
                                        <p:tav tm="100000">
                                          <p:val>
                                            <p:strVal val="#ppt_x"/>
                                          </p:val>
                                        </p:tav>
                                      </p:tavLst>
                                    </p:anim>
                                    <p:anim calcmode="lin" valueType="num">
                                      <p:cBhvr>
                                        <p:cTn id="8" dur="500" fill="hold"/>
                                        <p:tgtEl>
                                          <p:spTgt spid="45"/>
                                        </p:tgtEl>
                                        <p:attrNameLst>
                                          <p:attrName>ppt_y</p:attrName>
                                        </p:attrNameLst>
                                      </p:cBhvr>
                                      <p:tavLst>
                                        <p:tav tm="0">
                                          <p:val>
                                            <p:strVal val="#ppt_y"/>
                                          </p:val>
                                        </p:tav>
                                        <p:tav tm="100000">
                                          <p:val>
                                            <p:strVal val="#ppt_y"/>
                                          </p:val>
                                        </p:tav>
                                      </p:tavLst>
                                    </p:anim>
                                    <p:animEffect transition="in" filter="wipe(right)" prLst="gradientSize: 0.1">
                                      <p:cBhvr>
                                        <p:cTn id="9" dur="500"/>
                                        <p:tgtEl>
                                          <p:spTgt spid="4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ppt_x</p:attrName>
                                        </p:attrNameLst>
                                      </p:cBhvr>
                                      <p:tavLst>
                                        <p:tav tm="0">
                                          <p:val>
                                            <p:strVal val="#ppt_x-.2"/>
                                          </p:val>
                                        </p:tav>
                                        <p:tav tm="100000">
                                          <p:val>
                                            <p:strVal val="#ppt_x"/>
                                          </p:val>
                                        </p:tav>
                                      </p:tavLst>
                                    </p:anim>
                                    <p:anim calcmode="lin" valueType="num">
                                      <p:cBhvr>
                                        <p:cTn id="15" dur="500" fill="hold"/>
                                        <p:tgtEl>
                                          <p:spTgt spid="26"/>
                                        </p:tgtEl>
                                        <p:attrNameLst>
                                          <p:attrName>ppt_y</p:attrName>
                                        </p:attrNameLst>
                                      </p:cBhvr>
                                      <p:tavLst>
                                        <p:tav tm="0">
                                          <p:val>
                                            <p:strVal val="#ppt_y"/>
                                          </p:val>
                                        </p:tav>
                                        <p:tav tm="100000">
                                          <p:val>
                                            <p:strVal val="#ppt_y"/>
                                          </p:val>
                                        </p:tav>
                                      </p:tavLst>
                                    </p:anim>
                                    <p:animEffect transition="in" filter="wipe(right)" prLst="gradientSize: 0.1">
                                      <p:cBhvr>
                                        <p:cTn id="16" dur="500"/>
                                        <p:tgtEl>
                                          <p:spTgt spid="26"/>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9" presetClass="entr" presetSubtype="0" fill="hold" grpId="0" nodeType="click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p:cTn id="27" dur="500" fill="hold"/>
                                        <p:tgtEl>
                                          <p:spTgt spid="47"/>
                                        </p:tgtEl>
                                        <p:attrNameLst>
                                          <p:attrName>ppt_x</p:attrName>
                                        </p:attrNameLst>
                                      </p:cBhvr>
                                      <p:tavLst>
                                        <p:tav tm="0">
                                          <p:val>
                                            <p:strVal val="#ppt_x-.2"/>
                                          </p:val>
                                        </p:tav>
                                        <p:tav tm="100000">
                                          <p:val>
                                            <p:strVal val="#ppt_x"/>
                                          </p:val>
                                        </p:tav>
                                      </p:tavLst>
                                    </p:anim>
                                    <p:anim calcmode="lin" valueType="num">
                                      <p:cBhvr>
                                        <p:cTn id="28" dur="500" fill="hold"/>
                                        <p:tgtEl>
                                          <p:spTgt spid="47"/>
                                        </p:tgtEl>
                                        <p:attrNameLst>
                                          <p:attrName>ppt_y</p:attrName>
                                        </p:attrNameLst>
                                      </p:cBhvr>
                                      <p:tavLst>
                                        <p:tav tm="0">
                                          <p:val>
                                            <p:strVal val="#ppt_y"/>
                                          </p:val>
                                        </p:tav>
                                        <p:tav tm="100000">
                                          <p:val>
                                            <p:strVal val="#ppt_y"/>
                                          </p:val>
                                        </p:tav>
                                      </p:tavLst>
                                    </p:anim>
                                    <p:animEffect transition="in" filter="wipe(right)" prLst="gradientSize: 0.1">
                                      <p:cBhvr>
                                        <p:cTn id="29" dur="500"/>
                                        <p:tgtEl>
                                          <p:spTgt spid="47"/>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1000"/>
                                        <p:tgtEl>
                                          <p:spTgt spid="30"/>
                                        </p:tgtEl>
                                      </p:cBhvr>
                                    </p:animEffect>
                                    <p:anim calcmode="lin" valueType="num">
                                      <p:cBhvr>
                                        <p:cTn id="35" dur="1000" fill="hold"/>
                                        <p:tgtEl>
                                          <p:spTgt spid="30"/>
                                        </p:tgtEl>
                                        <p:attrNameLst>
                                          <p:attrName>ppt_x</p:attrName>
                                        </p:attrNameLst>
                                      </p:cBhvr>
                                      <p:tavLst>
                                        <p:tav tm="0">
                                          <p:val>
                                            <p:strVal val="#ppt_x"/>
                                          </p:val>
                                        </p:tav>
                                        <p:tav tm="100000">
                                          <p:val>
                                            <p:strVal val="#ppt_x"/>
                                          </p:val>
                                        </p:tav>
                                      </p:tavLst>
                                    </p:anim>
                                    <p:anim calcmode="lin" valueType="num">
                                      <p:cBhvr>
                                        <p:cTn id="3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45" grpId="0"/>
      <p:bldP spid="47" grpId="0" animBg="1"/>
      <p:bldP spid="30"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6|1.6|2|4.9|1.6|13.5|4.1"/>
</p:tagLst>
</file>

<file path=ppt/tags/tag2.xml><?xml version="1.0" encoding="utf-8"?>
<p:tagLst xmlns:a="http://schemas.openxmlformats.org/drawingml/2006/main" xmlns:r="http://schemas.openxmlformats.org/officeDocument/2006/relationships" xmlns:p="http://schemas.openxmlformats.org/presentationml/2006/main">
  <p:tag name="TIMING" val="|91.7|0.6|0.1|0.1|0.1|0.1|0.1|0.1|0.1|0.1|0.1|0.1|0.1|0.1"/>
</p:tagLst>
</file>

<file path=ppt/tags/tag3.xml><?xml version="1.0" encoding="utf-8"?>
<p:tagLst xmlns:a="http://schemas.openxmlformats.org/drawingml/2006/main" xmlns:r="http://schemas.openxmlformats.org/officeDocument/2006/relationships" xmlns:p="http://schemas.openxmlformats.org/presentationml/2006/main">
  <p:tag name="TIMING" val="|91.7|0.6|0.1|0.1|0.1|0.1|0.1|0.1|0.1|0.1|0.1|0.1|0.1|0.1"/>
</p:tagLst>
</file>

<file path=ppt/tags/tag4.xml><?xml version="1.0" encoding="utf-8"?>
<p:tagLst xmlns:a="http://schemas.openxmlformats.org/drawingml/2006/main" xmlns:r="http://schemas.openxmlformats.org/officeDocument/2006/relationships" xmlns:p="http://schemas.openxmlformats.org/presentationml/2006/main">
  <p:tag name="TIMING" val="|91.7|0.6|0.1|0.1|0.1|0.1|0.1|0.1|0.1|0.1|0.1|0.1|0.1|0.1"/>
</p:tagLst>
</file>

<file path=ppt/tags/tag5.xml><?xml version="1.0" encoding="utf-8"?>
<p:tagLst xmlns:a="http://schemas.openxmlformats.org/drawingml/2006/main" xmlns:r="http://schemas.openxmlformats.org/officeDocument/2006/relationships" xmlns:p="http://schemas.openxmlformats.org/presentationml/2006/main">
  <p:tag name="TIMING" val="|0.1|0.1|0.1|0.1|0.4"/>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5646</TotalTime>
  <Words>1395</Words>
  <Application>Microsoft Office PowerPoint</Application>
  <PresentationFormat>宽屏</PresentationFormat>
  <Paragraphs>175</Paragraphs>
  <Slides>21</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21</vt:i4>
      </vt:variant>
    </vt:vector>
  </HeadingPairs>
  <TitlesOfParts>
    <vt:vector size="31" baseType="lpstr">
      <vt:lpstr>Aharoni</vt:lpstr>
      <vt:lpstr>Calibri</vt:lpstr>
      <vt:lpstr>Arial</vt:lpstr>
      <vt:lpstr>Malgun Gothic</vt:lpstr>
      <vt:lpstr>幼圆</vt:lpstr>
      <vt:lpstr>Century Gothic</vt:lpstr>
      <vt:lpstr>Calibri Light</vt:lpstr>
      <vt:lpstr>微软雅黑</vt:lpstr>
      <vt:lpstr>宋体</vt:lpstr>
      <vt:lpstr>Office 主题</vt:lpstr>
      <vt:lpstr>The Quest for Convenience</vt:lpstr>
      <vt:lpstr>Teaching Objectives</vt:lpstr>
      <vt:lpstr>Teaching Procedures</vt:lpstr>
      <vt:lpstr>PowerPoint 演示文稿</vt:lpstr>
      <vt:lpstr>Teaching Procedures</vt:lpstr>
      <vt:lpstr>Skimming &amp; Scanning</vt:lpstr>
      <vt:lpstr>The Quest for Convenience</vt:lpstr>
      <vt:lpstr>The Quest for Convenience</vt:lpstr>
      <vt:lpstr>The Quest for Convenience</vt:lpstr>
      <vt:lpstr>Teaching Procedures</vt:lpstr>
      <vt:lpstr>Scanning for Exemplification</vt:lpstr>
      <vt:lpstr>Scanning for Exemplification</vt:lpstr>
      <vt:lpstr>PowerPoint 演示文稿</vt:lpstr>
      <vt:lpstr>Scanning for Exemplification</vt:lpstr>
      <vt:lpstr>PowerPoint 演示文稿</vt:lpstr>
      <vt:lpstr>Teaching Procedures</vt:lpstr>
      <vt:lpstr>PowerPoint 演示文稿</vt:lpstr>
      <vt:lpstr>Summary</vt:lpstr>
      <vt:lpstr>Teaching Procedures</vt:lpstr>
      <vt:lpstr>PowerPoint 演示文稿</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Quest for Convenience</dc:title>
  <dc:creator>蔡宇辉</dc:creator>
  <cp:lastModifiedBy>蔡宇辉</cp:lastModifiedBy>
  <cp:revision>394</cp:revision>
  <dcterms:created xsi:type="dcterms:W3CDTF">2015-11-15T03:14:21Z</dcterms:created>
  <dcterms:modified xsi:type="dcterms:W3CDTF">2015-11-30T02:58:23Z</dcterms:modified>
</cp:coreProperties>
</file>